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9" r:id="rId13"/>
    <p:sldId id="267" r:id="rId14"/>
    <p:sldId id="270" r:id="rId15"/>
    <p:sldId id="275" r:id="rId16"/>
    <p:sldId id="272" r:id="rId17"/>
    <p:sldId id="303" r:id="rId18"/>
    <p:sldId id="273" r:id="rId19"/>
    <p:sldId id="276" r:id="rId20"/>
    <p:sldId id="277" r:id="rId21"/>
    <p:sldId id="278" r:id="rId22"/>
    <p:sldId id="302" r:id="rId23"/>
    <p:sldId id="301" r:id="rId24"/>
    <p:sldId id="304" r:id="rId25"/>
    <p:sldId id="307" r:id="rId26"/>
    <p:sldId id="371" r:id="rId27"/>
    <p:sldId id="369" r:id="rId28"/>
    <p:sldId id="274" r:id="rId29"/>
    <p:sldId id="312" r:id="rId30"/>
    <p:sldId id="313" r:id="rId31"/>
    <p:sldId id="314" r:id="rId32"/>
    <p:sldId id="308" r:id="rId33"/>
    <p:sldId id="309" r:id="rId34"/>
    <p:sldId id="315" r:id="rId35"/>
    <p:sldId id="310" r:id="rId36"/>
    <p:sldId id="311" r:id="rId37"/>
    <p:sldId id="316" r:id="rId38"/>
    <p:sldId id="317" r:id="rId39"/>
    <p:sldId id="284" r:id="rId40"/>
    <p:sldId id="285" r:id="rId41"/>
    <p:sldId id="318" r:id="rId42"/>
    <p:sldId id="319" r:id="rId43"/>
    <p:sldId id="320" r:id="rId44"/>
    <p:sldId id="297" r:id="rId45"/>
    <p:sldId id="367" r:id="rId46"/>
    <p:sldId id="368" r:id="rId47"/>
    <p:sldId id="363" r:id="rId48"/>
    <p:sldId id="361" r:id="rId49"/>
    <p:sldId id="364" r:id="rId50"/>
    <p:sldId id="365" r:id="rId51"/>
    <p:sldId id="370" r:id="rId52"/>
    <p:sldId id="366" r:id="rId5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683CE4-5645-BE60-3F5A-B88071E4DF54}" v="41" dt="2025-10-02T13:10:14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microsoft.com/office/2016/11/relationships/changesInfo" Target="changesInfos/changesInfo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ek van der Linde" userId="7f77cdff-8cbf-47c2-a9d1-3e66ac64c359" providerId="ADAL" clId="{13D8CC05-5BAF-40CB-9122-85516BEA0F96}"/>
    <pc:docChg chg="custSel addSld modSld sldOrd">
      <pc:chgData name="Loek van der Linde" userId="7f77cdff-8cbf-47c2-a9d1-3e66ac64c359" providerId="ADAL" clId="{13D8CC05-5BAF-40CB-9122-85516BEA0F96}" dt="2025-10-03T07:52:50.665" v="473" actId="20577"/>
      <pc:docMkLst>
        <pc:docMk/>
      </pc:docMkLst>
      <pc:sldChg chg="modSp mod">
        <pc:chgData name="Loek van der Linde" userId="7f77cdff-8cbf-47c2-a9d1-3e66ac64c359" providerId="ADAL" clId="{13D8CC05-5BAF-40CB-9122-85516BEA0F96}" dt="2025-10-03T06:49:02.416" v="197" actId="20577"/>
        <pc:sldMkLst>
          <pc:docMk/>
          <pc:sldMk cId="1651814084" sldId="366"/>
        </pc:sldMkLst>
        <pc:spChg chg="mod">
          <ac:chgData name="Loek van der Linde" userId="7f77cdff-8cbf-47c2-a9d1-3e66ac64c359" providerId="ADAL" clId="{13D8CC05-5BAF-40CB-9122-85516BEA0F96}" dt="2025-10-03T06:48:29.904" v="143" actId="20577"/>
          <ac:spMkLst>
            <pc:docMk/>
            <pc:sldMk cId="1651814084" sldId="366"/>
            <ac:spMk id="2" creationId="{EF0F8253-0456-406F-952D-A85C7EAA7681}"/>
          </ac:spMkLst>
        </pc:spChg>
        <pc:spChg chg="mod">
          <ac:chgData name="Loek van der Linde" userId="7f77cdff-8cbf-47c2-a9d1-3e66ac64c359" providerId="ADAL" clId="{13D8CC05-5BAF-40CB-9122-85516BEA0F96}" dt="2025-10-03T06:49:02.416" v="197" actId="20577"/>
          <ac:spMkLst>
            <pc:docMk/>
            <pc:sldMk cId="1651814084" sldId="366"/>
            <ac:spMk id="3" creationId="{486FCABB-AC8C-4002-9929-031E83048698}"/>
          </ac:spMkLst>
        </pc:spChg>
      </pc:sldChg>
      <pc:sldChg chg="modSp mod">
        <pc:chgData name="Loek van der Linde" userId="7f77cdff-8cbf-47c2-a9d1-3e66ac64c359" providerId="ADAL" clId="{13D8CC05-5BAF-40CB-9122-85516BEA0F96}" dt="2025-10-03T06:46:24.888" v="121" actId="20577"/>
        <pc:sldMkLst>
          <pc:docMk/>
          <pc:sldMk cId="1404643734" sldId="368"/>
        </pc:sldMkLst>
        <pc:spChg chg="mod">
          <ac:chgData name="Loek van der Linde" userId="7f77cdff-8cbf-47c2-a9d1-3e66ac64c359" providerId="ADAL" clId="{13D8CC05-5BAF-40CB-9122-85516BEA0F96}" dt="2025-10-03T06:46:24.888" v="121" actId="20577"/>
          <ac:spMkLst>
            <pc:docMk/>
            <pc:sldMk cId="1404643734" sldId="368"/>
            <ac:spMk id="3" creationId="{5A5FE8A0-F8B7-459A-8040-CB38FB01B79D}"/>
          </ac:spMkLst>
        </pc:spChg>
      </pc:sldChg>
      <pc:sldChg chg="modSp mod">
        <pc:chgData name="Loek van der Linde" userId="7f77cdff-8cbf-47c2-a9d1-3e66ac64c359" providerId="ADAL" clId="{13D8CC05-5BAF-40CB-9122-85516BEA0F96}" dt="2025-10-03T06:46:49.365" v="126" actId="404"/>
        <pc:sldMkLst>
          <pc:docMk/>
          <pc:sldMk cId="329998254" sldId="370"/>
        </pc:sldMkLst>
        <pc:spChg chg="mod">
          <ac:chgData name="Loek van der Linde" userId="7f77cdff-8cbf-47c2-a9d1-3e66ac64c359" providerId="ADAL" clId="{13D8CC05-5BAF-40CB-9122-85516BEA0F96}" dt="2025-10-03T06:46:49.365" v="126" actId="404"/>
          <ac:spMkLst>
            <pc:docMk/>
            <pc:sldMk cId="329998254" sldId="370"/>
            <ac:spMk id="3" creationId="{F1876260-CAE0-463D-1C46-C4464E5ADA3D}"/>
          </ac:spMkLst>
        </pc:spChg>
      </pc:sldChg>
      <pc:sldChg chg="modSp new mod ord">
        <pc:chgData name="Loek van der Linde" userId="7f77cdff-8cbf-47c2-a9d1-3e66ac64c359" providerId="ADAL" clId="{13D8CC05-5BAF-40CB-9122-85516BEA0F96}" dt="2025-10-03T07:52:50.665" v="473" actId="20577"/>
        <pc:sldMkLst>
          <pc:docMk/>
          <pc:sldMk cId="2763885600" sldId="371"/>
        </pc:sldMkLst>
        <pc:spChg chg="mod">
          <ac:chgData name="Loek van der Linde" userId="7f77cdff-8cbf-47c2-a9d1-3e66ac64c359" providerId="ADAL" clId="{13D8CC05-5BAF-40CB-9122-85516BEA0F96}" dt="2025-10-03T07:52:50.665" v="473" actId="20577"/>
          <ac:spMkLst>
            <pc:docMk/>
            <pc:sldMk cId="2763885600" sldId="371"/>
            <ac:spMk id="3" creationId="{6742D413-22EB-4C7F-A22F-BB2595C648DD}"/>
          </ac:spMkLst>
        </pc:spChg>
      </pc:sldChg>
    </pc:docChg>
  </pc:docChgLst>
  <pc:docChgLst>
    <pc:chgData name="Loek van der Linde" userId="S::lind0096@hz.nl::7f77cdff-8cbf-47c2-a9d1-3e66ac64c359" providerId="AD" clId="Web-{5C683CE4-5645-BE60-3F5A-B88071E4DF54}"/>
    <pc:docChg chg="addSld modSld">
      <pc:chgData name="Loek van der Linde" userId="S::lind0096@hz.nl::7f77cdff-8cbf-47c2-a9d1-3e66ac64c359" providerId="AD" clId="Web-{5C683CE4-5645-BE60-3F5A-B88071E4DF54}" dt="2025-10-02T13:10:14.464" v="39"/>
      <pc:docMkLst>
        <pc:docMk/>
      </pc:docMkLst>
      <pc:sldChg chg="modSp">
        <pc:chgData name="Loek van der Linde" userId="S::lind0096@hz.nl::7f77cdff-8cbf-47c2-a9d1-3e66ac64c359" providerId="AD" clId="Web-{5C683CE4-5645-BE60-3F5A-B88071E4DF54}" dt="2025-10-02T13:07:22.210" v="4" actId="20577"/>
        <pc:sldMkLst>
          <pc:docMk/>
          <pc:sldMk cId="2047733510" sldId="301"/>
        </pc:sldMkLst>
        <pc:spChg chg="mod">
          <ac:chgData name="Loek van der Linde" userId="S::lind0096@hz.nl::7f77cdff-8cbf-47c2-a9d1-3e66ac64c359" providerId="AD" clId="Web-{5C683CE4-5645-BE60-3F5A-B88071E4DF54}" dt="2025-10-02T13:07:22.210" v="4" actId="20577"/>
          <ac:spMkLst>
            <pc:docMk/>
            <pc:sldMk cId="2047733510" sldId="301"/>
            <ac:spMk id="3" creationId="{3DFBC5CF-5425-431B-B013-0A0E2B79DD08}"/>
          </ac:spMkLst>
        </pc:spChg>
      </pc:sldChg>
      <pc:sldChg chg="modSp">
        <pc:chgData name="Loek van der Linde" userId="S::lind0096@hz.nl::7f77cdff-8cbf-47c2-a9d1-3e66ac64c359" providerId="AD" clId="Web-{5C683CE4-5645-BE60-3F5A-B88071E4DF54}" dt="2025-10-02T13:10:05.666" v="38" actId="20577"/>
        <pc:sldMkLst>
          <pc:docMk/>
          <pc:sldMk cId="1651814084" sldId="366"/>
        </pc:sldMkLst>
        <pc:spChg chg="mod">
          <ac:chgData name="Loek van der Linde" userId="S::lind0096@hz.nl::7f77cdff-8cbf-47c2-a9d1-3e66ac64c359" providerId="AD" clId="Web-{5C683CE4-5645-BE60-3F5A-B88071E4DF54}" dt="2025-10-02T13:10:05.666" v="38" actId="20577"/>
          <ac:spMkLst>
            <pc:docMk/>
            <pc:sldMk cId="1651814084" sldId="366"/>
            <ac:spMk id="3" creationId="{486FCABB-AC8C-4002-9929-031E83048698}"/>
          </ac:spMkLst>
        </pc:spChg>
      </pc:sldChg>
      <pc:sldChg chg="modSp">
        <pc:chgData name="Loek van der Linde" userId="S::lind0096@hz.nl::7f77cdff-8cbf-47c2-a9d1-3e66ac64c359" providerId="AD" clId="Web-{5C683CE4-5645-BE60-3F5A-B88071E4DF54}" dt="2025-10-02T13:08:25.086" v="6" actId="20577"/>
        <pc:sldMkLst>
          <pc:docMk/>
          <pc:sldMk cId="1404643734" sldId="368"/>
        </pc:sldMkLst>
        <pc:spChg chg="mod">
          <ac:chgData name="Loek van der Linde" userId="S::lind0096@hz.nl::7f77cdff-8cbf-47c2-a9d1-3e66ac64c359" providerId="AD" clId="Web-{5C683CE4-5645-BE60-3F5A-B88071E4DF54}" dt="2025-10-02T13:08:25.086" v="6" actId="20577"/>
          <ac:spMkLst>
            <pc:docMk/>
            <pc:sldMk cId="1404643734" sldId="368"/>
            <ac:spMk id="3" creationId="{5A5FE8A0-F8B7-459A-8040-CB38FB01B79D}"/>
          </ac:spMkLst>
        </pc:spChg>
      </pc:sldChg>
      <pc:sldChg chg="new">
        <pc:chgData name="Loek van der Linde" userId="S::lind0096@hz.nl::7f77cdff-8cbf-47c2-a9d1-3e66ac64c359" providerId="AD" clId="Web-{5C683CE4-5645-BE60-3F5A-B88071E4DF54}" dt="2025-10-02T13:10:14.464" v="39"/>
        <pc:sldMkLst>
          <pc:docMk/>
          <pc:sldMk cId="329998254" sldId="370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D58A7-0B30-462E-B957-7D752F5F7D7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D048D88-7218-4F53-B908-1D9DB92D5D42}">
      <dgm:prSet/>
      <dgm:spPr/>
      <dgm:t>
        <a:bodyPr/>
        <a:lstStyle/>
        <a:p>
          <a:r>
            <a:rPr lang="en-US"/>
            <a:t>“Little Man Computer”</a:t>
          </a:r>
        </a:p>
      </dgm:t>
    </dgm:pt>
    <dgm:pt modelId="{7EA3F02D-EBAE-4D4A-B0B7-A171771AE15F}" type="parTrans" cxnId="{E3067EEA-D133-482F-902A-C8404D4D248D}">
      <dgm:prSet/>
      <dgm:spPr/>
      <dgm:t>
        <a:bodyPr/>
        <a:lstStyle/>
        <a:p>
          <a:endParaRPr lang="en-US"/>
        </a:p>
      </dgm:t>
    </dgm:pt>
    <dgm:pt modelId="{FB5870A8-ADD7-4770-AC7A-AEEBB6D527A9}" type="sibTrans" cxnId="{E3067EEA-D133-482F-902A-C8404D4D248D}">
      <dgm:prSet/>
      <dgm:spPr/>
      <dgm:t>
        <a:bodyPr/>
        <a:lstStyle/>
        <a:p>
          <a:endParaRPr lang="en-US"/>
        </a:p>
      </dgm:t>
    </dgm:pt>
    <dgm:pt modelId="{111AD42F-4F13-4693-89CE-91016FF9F613}">
      <dgm:prSet/>
      <dgm:spPr/>
      <dgm:t>
        <a:bodyPr/>
        <a:lstStyle/>
        <a:p>
          <a:r>
            <a:rPr lang="en-US" dirty="0"/>
            <a:t>Simple program:</a:t>
          </a:r>
        </a:p>
      </dgm:t>
    </dgm:pt>
    <dgm:pt modelId="{80DCBA25-ED10-4208-91E3-E9DDF5E4BC42}" type="parTrans" cxnId="{5A99E594-5469-4711-A3C1-AC6AE4457713}">
      <dgm:prSet/>
      <dgm:spPr/>
      <dgm:t>
        <a:bodyPr/>
        <a:lstStyle/>
        <a:p>
          <a:endParaRPr lang="en-US"/>
        </a:p>
      </dgm:t>
    </dgm:pt>
    <dgm:pt modelId="{203267EA-4E8A-4BA8-B2B1-09DD011160DE}" type="sibTrans" cxnId="{5A99E594-5469-4711-A3C1-AC6AE4457713}">
      <dgm:prSet/>
      <dgm:spPr/>
      <dgm:t>
        <a:bodyPr/>
        <a:lstStyle/>
        <a:p>
          <a:endParaRPr lang="en-US"/>
        </a:p>
      </dgm:t>
    </dgm:pt>
    <dgm:pt modelId="{E60DC3E5-F13C-450C-9D79-A29823563CAB}">
      <dgm:prSet/>
      <dgm:spPr/>
      <dgm:t>
        <a:bodyPr/>
        <a:lstStyle/>
        <a:p>
          <a:r>
            <a:rPr lang="en-US" dirty="0"/>
            <a:t>Sum 2 random inputs</a:t>
          </a:r>
        </a:p>
      </dgm:t>
    </dgm:pt>
    <dgm:pt modelId="{E619D287-90C6-4E99-A95D-B681647021D0}" type="parTrans" cxnId="{BC25D332-AC99-4A89-B351-6362BAC39E9E}">
      <dgm:prSet/>
      <dgm:spPr/>
      <dgm:t>
        <a:bodyPr/>
        <a:lstStyle/>
        <a:p>
          <a:endParaRPr lang="en-US"/>
        </a:p>
      </dgm:t>
    </dgm:pt>
    <dgm:pt modelId="{239B1B58-0A48-4E7D-AB75-58925F796B96}" type="sibTrans" cxnId="{BC25D332-AC99-4A89-B351-6362BAC39E9E}">
      <dgm:prSet/>
      <dgm:spPr/>
      <dgm:t>
        <a:bodyPr/>
        <a:lstStyle/>
        <a:p>
          <a:endParaRPr lang="en-US"/>
        </a:p>
      </dgm:t>
    </dgm:pt>
    <dgm:pt modelId="{54829E8F-7503-4227-AB22-4BC95B3A8ED8}" type="pres">
      <dgm:prSet presAssocID="{E8FD58A7-0B30-462E-B957-7D752F5F7D70}" presName="linear" presStyleCnt="0">
        <dgm:presLayoutVars>
          <dgm:dir/>
          <dgm:animLvl val="lvl"/>
          <dgm:resizeHandles val="exact"/>
        </dgm:presLayoutVars>
      </dgm:prSet>
      <dgm:spPr/>
    </dgm:pt>
    <dgm:pt modelId="{DCDC4EFC-F710-4D22-A79A-D4F8A2D12349}" type="pres">
      <dgm:prSet presAssocID="{4D048D88-7218-4F53-B908-1D9DB92D5D42}" presName="parentLin" presStyleCnt="0"/>
      <dgm:spPr/>
    </dgm:pt>
    <dgm:pt modelId="{0D686F0B-7343-4610-8414-53D9AAA9566C}" type="pres">
      <dgm:prSet presAssocID="{4D048D88-7218-4F53-B908-1D9DB92D5D42}" presName="parentLeftMargin" presStyleLbl="node1" presStyleIdx="0" presStyleCnt="2"/>
      <dgm:spPr/>
    </dgm:pt>
    <dgm:pt modelId="{08AFDAA2-912A-4E44-98D0-8215463F9C25}" type="pres">
      <dgm:prSet presAssocID="{4D048D88-7218-4F53-B908-1D9DB92D5D4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CA12073-908F-4F06-B979-FC4809CA94BD}" type="pres">
      <dgm:prSet presAssocID="{4D048D88-7218-4F53-B908-1D9DB92D5D42}" presName="negativeSpace" presStyleCnt="0"/>
      <dgm:spPr/>
    </dgm:pt>
    <dgm:pt modelId="{64391239-6E71-446E-957D-2E89987D33C1}" type="pres">
      <dgm:prSet presAssocID="{4D048D88-7218-4F53-B908-1D9DB92D5D42}" presName="childText" presStyleLbl="conFgAcc1" presStyleIdx="0" presStyleCnt="2">
        <dgm:presLayoutVars>
          <dgm:bulletEnabled val="1"/>
        </dgm:presLayoutVars>
      </dgm:prSet>
      <dgm:spPr/>
    </dgm:pt>
    <dgm:pt modelId="{B8193159-23CB-4829-AE87-22679D17F5DE}" type="pres">
      <dgm:prSet presAssocID="{FB5870A8-ADD7-4770-AC7A-AEEBB6D527A9}" presName="spaceBetweenRectangles" presStyleCnt="0"/>
      <dgm:spPr/>
    </dgm:pt>
    <dgm:pt modelId="{F7749EC1-92C4-46F5-BDB8-1FAC0FC5B5AA}" type="pres">
      <dgm:prSet presAssocID="{111AD42F-4F13-4693-89CE-91016FF9F613}" presName="parentLin" presStyleCnt="0"/>
      <dgm:spPr/>
    </dgm:pt>
    <dgm:pt modelId="{8B9EDB7A-AC92-4A39-8565-0363FEBB00F9}" type="pres">
      <dgm:prSet presAssocID="{111AD42F-4F13-4693-89CE-91016FF9F613}" presName="parentLeftMargin" presStyleLbl="node1" presStyleIdx="0" presStyleCnt="2"/>
      <dgm:spPr/>
    </dgm:pt>
    <dgm:pt modelId="{E551779E-4170-4D68-AB23-E6DE88557B13}" type="pres">
      <dgm:prSet presAssocID="{111AD42F-4F13-4693-89CE-91016FF9F61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2C824F-B0E2-4AC5-900F-D312AAA4ECE5}" type="pres">
      <dgm:prSet presAssocID="{111AD42F-4F13-4693-89CE-91016FF9F613}" presName="negativeSpace" presStyleCnt="0"/>
      <dgm:spPr/>
    </dgm:pt>
    <dgm:pt modelId="{28EE0D7B-D0AA-428C-A533-FFCF40CB7708}" type="pres">
      <dgm:prSet presAssocID="{111AD42F-4F13-4693-89CE-91016FF9F61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6632222-37F1-4C74-9FF2-C2215F8910F8}" type="presOf" srcId="{111AD42F-4F13-4693-89CE-91016FF9F613}" destId="{E551779E-4170-4D68-AB23-E6DE88557B13}" srcOrd="1" destOrd="0" presId="urn:microsoft.com/office/officeart/2005/8/layout/list1"/>
    <dgm:cxn modelId="{43B4AE2D-91C8-465E-AA51-8E510AE542B0}" type="presOf" srcId="{4D048D88-7218-4F53-B908-1D9DB92D5D42}" destId="{08AFDAA2-912A-4E44-98D0-8215463F9C25}" srcOrd="1" destOrd="0" presId="urn:microsoft.com/office/officeart/2005/8/layout/list1"/>
    <dgm:cxn modelId="{BC25D332-AC99-4A89-B351-6362BAC39E9E}" srcId="{111AD42F-4F13-4693-89CE-91016FF9F613}" destId="{E60DC3E5-F13C-450C-9D79-A29823563CAB}" srcOrd="0" destOrd="0" parTransId="{E619D287-90C6-4E99-A95D-B681647021D0}" sibTransId="{239B1B58-0A48-4E7D-AB75-58925F796B96}"/>
    <dgm:cxn modelId="{4C64E740-6C6D-45FB-9DD5-F7FC4A6E1290}" type="presOf" srcId="{4D048D88-7218-4F53-B908-1D9DB92D5D42}" destId="{0D686F0B-7343-4610-8414-53D9AAA9566C}" srcOrd="0" destOrd="0" presId="urn:microsoft.com/office/officeart/2005/8/layout/list1"/>
    <dgm:cxn modelId="{7711CC6B-2B0C-47A9-AB11-0A5F98ADBA1C}" type="presOf" srcId="{E8FD58A7-0B30-462E-B957-7D752F5F7D70}" destId="{54829E8F-7503-4227-AB22-4BC95B3A8ED8}" srcOrd="0" destOrd="0" presId="urn:microsoft.com/office/officeart/2005/8/layout/list1"/>
    <dgm:cxn modelId="{5A99E594-5469-4711-A3C1-AC6AE4457713}" srcId="{E8FD58A7-0B30-462E-B957-7D752F5F7D70}" destId="{111AD42F-4F13-4693-89CE-91016FF9F613}" srcOrd="1" destOrd="0" parTransId="{80DCBA25-ED10-4208-91E3-E9DDF5E4BC42}" sibTransId="{203267EA-4E8A-4BA8-B2B1-09DD011160DE}"/>
    <dgm:cxn modelId="{E3067EEA-D133-482F-902A-C8404D4D248D}" srcId="{E8FD58A7-0B30-462E-B957-7D752F5F7D70}" destId="{4D048D88-7218-4F53-B908-1D9DB92D5D42}" srcOrd="0" destOrd="0" parTransId="{7EA3F02D-EBAE-4D4A-B0B7-A171771AE15F}" sibTransId="{FB5870A8-ADD7-4770-AC7A-AEEBB6D527A9}"/>
    <dgm:cxn modelId="{5FA1A1F9-8CE0-4FC3-9B4C-835ECBCAC3D3}" type="presOf" srcId="{E60DC3E5-F13C-450C-9D79-A29823563CAB}" destId="{28EE0D7B-D0AA-428C-A533-FFCF40CB7708}" srcOrd="0" destOrd="0" presId="urn:microsoft.com/office/officeart/2005/8/layout/list1"/>
    <dgm:cxn modelId="{2631EBFE-F50D-47F3-96E4-AA49AF27553E}" type="presOf" srcId="{111AD42F-4F13-4693-89CE-91016FF9F613}" destId="{8B9EDB7A-AC92-4A39-8565-0363FEBB00F9}" srcOrd="0" destOrd="0" presId="urn:microsoft.com/office/officeart/2005/8/layout/list1"/>
    <dgm:cxn modelId="{46BCAAC5-F2BC-47FF-9C90-278A2335DD94}" type="presParOf" srcId="{54829E8F-7503-4227-AB22-4BC95B3A8ED8}" destId="{DCDC4EFC-F710-4D22-A79A-D4F8A2D12349}" srcOrd="0" destOrd="0" presId="urn:microsoft.com/office/officeart/2005/8/layout/list1"/>
    <dgm:cxn modelId="{BD550484-5105-4291-B888-D5289EEE65B2}" type="presParOf" srcId="{DCDC4EFC-F710-4D22-A79A-D4F8A2D12349}" destId="{0D686F0B-7343-4610-8414-53D9AAA9566C}" srcOrd="0" destOrd="0" presId="urn:microsoft.com/office/officeart/2005/8/layout/list1"/>
    <dgm:cxn modelId="{1FA1CA5B-B36B-4F23-BA14-23F4FD3C0E1A}" type="presParOf" srcId="{DCDC4EFC-F710-4D22-A79A-D4F8A2D12349}" destId="{08AFDAA2-912A-4E44-98D0-8215463F9C25}" srcOrd="1" destOrd="0" presId="urn:microsoft.com/office/officeart/2005/8/layout/list1"/>
    <dgm:cxn modelId="{AD56C6CF-56C4-459C-8D22-35DEF9861319}" type="presParOf" srcId="{54829E8F-7503-4227-AB22-4BC95B3A8ED8}" destId="{1CA12073-908F-4F06-B979-FC4809CA94BD}" srcOrd="1" destOrd="0" presId="urn:microsoft.com/office/officeart/2005/8/layout/list1"/>
    <dgm:cxn modelId="{13646455-F564-4EF6-80DC-F9426C15681E}" type="presParOf" srcId="{54829E8F-7503-4227-AB22-4BC95B3A8ED8}" destId="{64391239-6E71-446E-957D-2E89987D33C1}" srcOrd="2" destOrd="0" presId="urn:microsoft.com/office/officeart/2005/8/layout/list1"/>
    <dgm:cxn modelId="{DF7E44EC-81C2-43F5-803A-31D27C6C5B15}" type="presParOf" srcId="{54829E8F-7503-4227-AB22-4BC95B3A8ED8}" destId="{B8193159-23CB-4829-AE87-22679D17F5DE}" srcOrd="3" destOrd="0" presId="urn:microsoft.com/office/officeart/2005/8/layout/list1"/>
    <dgm:cxn modelId="{58E8E319-F0AA-42B6-AA33-60162A9A95FF}" type="presParOf" srcId="{54829E8F-7503-4227-AB22-4BC95B3A8ED8}" destId="{F7749EC1-92C4-46F5-BDB8-1FAC0FC5B5AA}" srcOrd="4" destOrd="0" presId="urn:microsoft.com/office/officeart/2005/8/layout/list1"/>
    <dgm:cxn modelId="{0EBB934B-8446-44A9-91C5-1C6AEBE930AA}" type="presParOf" srcId="{F7749EC1-92C4-46F5-BDB8-1FAC0FC5B5AA}" destId="{8B9EDB7A-AC92-4A39-8565-0363FEBB00F9}" srcOrd="0" destOrd="0" presId="urn:microsoft.com/office/officeart/2005/8/layout/list1"/>
    <dgm:cxn modelId="{1026BB6D-6C9A-4BD1-B3F7-3491FF4A944D}" type="presParOf" srcId="{F7749EC1-92C4-46F5-BDB8-1FAC0FC5B5AA}" destId="{E551779E-4170-4D68-AB23-E6DE88557B13}" srcOrd="1" destOrd="0" presId="urn:microsoft.com/office/officeart/2005/8/layout/list1"/>
    <dgm:cxn modelId="{9EE9D94B-757C-4C00-97A6-91F40BA55512}" type="presParOf" srcId="{54829E8F-7503-4227-AB22-4BC95B3A8ED8}" destId="{8D2C824F-B0E2-4AC5-900F-D312AAA4ECE5}" srcOrd="5" destOrd="0" presId="urn:microsoft.com/office/officeart/2005/8/layout/list1"/>
    <dgm:cxn modelId="{3B699CFC-A07B-4E74-BD9A-19C18E8E1A78}" type="presParOf" srcId="{54829E8F-7503-4227-AB22-4BC95B3A8ED8}" destId="{28EE0D7B-D0AA-428C-A533-FFCF40CB770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AE94D7-F3D8-41D0-8644-A623286C54B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8198FC-7767-4C19-A0C4-707ED3EBA011}">
      <dgm:prSet/>
      <dgm:spPr/>
      <dgm:t>
        <a:bodyPr/>
        <a:lstStyle/>
        <a:p>
          <a:r>
            <a:rPr lang="en-US" dirty="0"/>
            <a:t>A program is run as a “process”</a:t>
          </a:r>
        </a:p>
      </dgm:t>
    </dgm:pt>
    <dgm:pt modelId="{E7F4E14E-6D30-4D8E-9B3A-45CD9A0B1461}" type="parTrans" cxnId="{2BFB06DC-C964-445F-9807-3D3CE2F8CA4B}">
      <dgm:prSet/>
      <dgm:spPr/>
      <dgm:t>
        <a:bodyPr/>
        <a:lstStyle/>
        <a:p>
          <a:endParaRPr lang="en-US"/>
        </a:p>
      </dgm:t>
    </dgm:pt>
    <dgm:pt modelId="{71101C67-CBD9-4E75-8154-966C47F11F1E}" type="sibTrans" cxnId="{2BFB06DC-C964-445F-9807-3D3CE2F8CA4B}">
      <dgm:prSet/>
      <dgm:spPr/>
      <dgm:t>
        <a:bodyPr/>
        <a:lstStyle/>
        <a:p>
          <a:endParaRPr lang="en-US"/>
        </a:p>
      </dgm:t>
    </dgm:pt>
    <dgm:pt modelId="{0EF57FAC-3D04-476E-AEE0-A94D226F57F7}">
      <dgm:prSet/>
      <dgm:spPr/>
      <dgm:t>
        <a:bodyPr/>
        <a:lstStyle/>
        <a:p>
          <a:r>
            <a:rPr lang="en-US" dirty="0"/>
            <a:t>Each component of that program is a “thread”</a:t>
          </a:r>
        </a:p>
      </dgm:t>
    </dgm:pt>
    <dgm:pt modelId="{AD42719B-7902-4A84-B10D-E84A7274746D}" type="parTrans" cxnId="{EDD846BB-78F4-4137-897D-C7E4914CC223}">
      <dgm:prSet/>
      <dgm:spPr/>
      <dgm:t>
        <a:bodyPr/>
        <a:lstStyle/>
        <a:p>
          <a:endParaRPr lang="en-US"/>
        </a:p>
      </dgm:t>
    </dgm:pt>
    <dgm:pt modelId="{D3C9D253-EA5A-4F9A-A3D5-AACF739CFFAB}" type="sibTrans" cxnId="{EDD846BB-78F4-4137-897D-C7E4914CC223}">
      <dgm:prSet/>
      <dgm:spPr/>
      <dgm:t>
        <a:bodyPr/>
        <a:lstStyle/>
        <a:p>
          <a:endParaRPr lang="en-US"/>
        </a:p>
      </dgm:t>
    </dgm:pt>
    <dgm:pt modelId="{27CBE52F-4DD4-4A02-A2F0-25E89089B395}">
      <dgm:prSet/>
      <dgm:spPr/>
      <dgm:t>
        <a:bodyPr/>
        <a:lstStyle/>
        <a:p>
          <a:r>
            <a:rPr lang="en-US" dirty="0"/>
            <a:t>A Thread is the smallest piece of a program than can be run independently</a:t>
          </a:r>
        </a:p>
      </dgm:t>
    </dgm:pt>
    <dgm:pt modelId="{88C0C8B0-FD0B-4941-BDDF-AF01C8EFD91E}" type="parTrans" cxnId="{6C37246B-5DA5-4018-AE00-51CD7DBBA742}">
      <dgm:prSet/>
      <dgm:spPr/>
      <dgm:t>
        <a:bodyPr/>
        <a:lstStyle/>
        <a:p>
          <a:endParaRPr lang="en-US"/>
        </a:p>
      </dgm:t>
    </dgm:pt>
    <dgm:pt modelId="{733DD34B-A810-4858-BBBB-0503D0133801}" type="sibTrans" cxnId="{6C37246B-5DA5-4018-AE00-51CD7DBBA742}">
      <dgm:prSet/>
      <dgm:spPr/>
      <dgm:t>
        <a:bodyPr/>
        <a:lstStyle/>
        <a:p>
          <a:endParaRPr lang="en-US"/>
        </a:p>
      </dgm:t>
    </dgm:pt>
    <dgm:pt modelId="{5CBC8474-003A-42DF-897F-E37B845D229A}" type="pres">
      <dgm:prSet presAssocID="{AAAE94D7-F3D8-41D0-8644-A623286C54B5}" presName="root" presStyleCnt="0">
        <dgm:presLayoutVars>
          <dgm:dir/>
          <dgm:resizeHandles val="exact"/>
        </dgm:presLayoutVars>
      </dgm:prSet>
      <dgm:spPr/>
    </dgm:pt>
    <dgm:pt modelId="{EA638D41-BF95-466C-9A08-EAD6CD937A16}" type="pres">
      <dgm:prSet presAssocID="{398198FC-7767-4C19-A0C4-707ED3EBA011}" presName="compNode" presStyleCnt="0"/>
      <dgm:spPr/>
    </dgm:pt>
    <dgm:pt modelId="{0E7F4A5D-56CC-4832-BD7A-F4059B554F59}" type="pres">
      <dgm:prSet presAssocID="{398198FC-7767-4C19-A0C4-707ED3EBA011}" presName="bgRect" presStyleLbl="bgShp" presStyleIdx="0" presStyleCnt="3"/>
      <dgm:spPr/>
    </dgm:pt>
    <dgm:pt modelId="{9EC2748D-1B8C-488C-B74E-D2BDF0732EA4}" type="pres">
      <dgm:prSet presAssocID="{398198FC-7767-4C19-A0C4-707ED3EBA0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4117FBB0-A0CD-4F4E-B6C2-0A3F05C3BD1C}" type="pres">
      <dgm:prSet presAssocID="{398198FC-7767-4C19-A0C4-707ED3EBA011}" presName="spaceRect" presStyleCnt="0"/>
      <dgm:spPr/>
    </dgm:pt>
    <dgm:pt modelId="{FA869724-FE96-4F2D-845D-329F9343A35A}" type="pres">
      <dgm:prSet presAssocID="{398198FC-7767-4C19-A0C4-707ED3EBA011}" presName="parTx" presStyleLbl="revTx" presStyleIdx="0" presStyleCnt="3">
        <dgm:presLayoutVars>
          <dgm:chMax val="0"/>
          <dgm:chPref val="0"/>
        </dgm:presLayoutVars>
      </dgm:prSet>
      <dgm:spPr/>
    </dgm:pt>
    <dgm:pt modelId="{499E8EAD-3A5A-4580-86C7-1C20C008B22D}" type="pres">
      <dgm:prSet presAssocID="{71101C67-CBD9-4E75-8154-966C47F11F1E}" presName="sibTrans" presStyleCnt="0"/>
      <dgm:spPr/>
    </dgm:pt>
    <dgm:pt modelId="{D539D4C6-FCA9-4259-B01E-A02BD82B76F4}" type="pres">
      <dgm:prSet presAssocID="{0EF57FAC-3D04-476E-AEE0-A94D226F57F7}" presName="compNode" presStyleCnt="0"/>
      <dgm:spPr/>
    </dgm:pt>
    <dgm:pt modelId="{F86F2952-6F69-49DB-91AD-025806BB8AC9}" type="pres">
      <dgm:prSet presAssocID="{0EF57FAC-3D04-476E-AEE0-A94D226F57F7}" presName="bgRect" presStyleLbl="bgShp" presStyleIdx="1" presStyleCnt="3"/>
      <dgm:spPr/>
    </dgm:pt>
    <dgm:pt modelId="{DC47FE34-5193-4D03-B463-FE4E9C929408}" type="pres">
      <dgm:prSet presAssocID="{0EF57FAC-3D04-476E-AEE0-A94D226F57F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er"/>
        </a:ext>
      </dgm:extLst>
    </dgm:pt>
    <dgm:pt modelId="{36B66C50-7D6B-4518-9374-1F548DA66109}" type="pres">
      <dgm:prSet presAssocID="{0EF57FAC-3D04-476E-AEE0-A94D226F57F7}" presName="spaceRect" presStyleCnt="0"/>
      <dgm:spPr/>
    </dgm:pt>
    <dgm:pt modelId="{1DAD402A-316E-4E93-85B8-1EC73F0FBDA1}" type="pres">
      <dgm:prSet presAssocID="{0EF57FAC-3D04-476E-AEE0-A94D226F57F7}" presName="parTx" presStyleLbl="revTx" presStyleIdx="1" presStyleCnt="3">
        <dgm:presLayoutVars>
          <dgm:chMax val="0"/>
          <dgm:chPref val="0"/>
        </dgm:presLayoutVars>
      </dgm:prSet>
      <dgm:spPr/>
    </dgm:pt>
    <dgm:pt modelId="{54DA2BAA-B403-4CD1-A2AD-59FABCF4DE44}" type="pres">
      <dgm:prSet presAssocID="{D3C9D253-EA5A-4F9A-A3D5-AACF739CFFAB}" presName="sibTrans" presStyleCnt="0"/>
      <dgm:spPr/>
    </dgm:pt>
    <dgm:pt modelId="{51D56C09-8CEE-4300-8B86-1F434541B2EE}" type="pres">
      <dgm:prSet presAssocID="{27CBE52F-4DD4-4A02-A2F0-25E89089B395}" presName="compNode" presStyleCnt="0"/>
      <dgm:spPr/>
    </dgm:pt>
    <dgm:pt modelId="{64327AC1-56D9-4D93-8222-31EB718C946F}" type="pres">
      <dgm:prSet presAssocID="{27CBE52F-4DD4-4A02-A2F0-25E89089B395}" presName="bgRect" presStyleLbl="bgShp" presStyleIdx="2" presStyleCnt="3"/>
      <dgm:spPr/>
    </dgm:pt>
    <dgm:pt modelId="{5D49943E-F356-4B47-BE0A-E865CC9B0FA4}" type="pres">
      <dgm:prSet presAssocID="{27CBE52F-4DD4-4A02-A2F0-25E89089B3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B598BF8-582D-49F1-BDBF-77E7306382C9}" type="pres">
      <dgm:prSet presAssocID="{27CBE52F-4DD4-4A02-A2F0-25E89089B395}" presName="spaceRect" presStyleCnt="0"/>
      <dgm:spPr/>
    </dgm:pt>
    <dgm:pt modelId="{9BEA3B34-2834-4FB8-9265-65A63DE65A5B}" type="pres">
      <dgm:prSet presAssocID="{27CBE52F-4DD4-4A02-A2F0-25E89089B39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FF9639-E0B2-4B00-8389-7ADD673D3D7C}" type="presOf" srcId="{27CBE52F-4DD4-4A02-A2F0-25E89089B395}" destId="{9BEA3B34-2834-4FB8-9265-65A63DE65A5B}" srcOrd="0" destOrd="0" presId="urn:microsoft.com/office/officeart/2018/2/layout/IconVerticalSolidList"/>
    <dgm:cxn modelId="{6C37246B-5DA5-4018-AE00-51CD7DBBA742}" srcId="{AAAE94D7-F3D8-41D0-8644-A623286C54B5}" destId="{27CBE52F-4DD4-4A02-A2F0-25E89089B395}" srcOrd="2" destOrd="0" parTransId="{88C0C8B0-FD0B-4941-BDDF-AF01C8EFD91E}" sibTransId="{733DD34B-A810-4858-BBBB-0503D0133801}"/>
    <dgm:cxn modelId="{CBBEB687-22D4-4A73-96A6-4BC2B47F5864}" type="presOf" srcId="{0EF57FAC-3D04-476E-AEE0-A94D226F57F7}" destId="{1DAD402A-316E-4E93-85B8-1EC73F0FBDA1}" srcOrd="0" destOrd="0" presId="urn:microsoft.com/office/officeart/2018/2/layout/IconVerticalSolidList"/>
    <dgm:cxn modelId="{94E0C69A-17CF-4E30-BAC6-4E0218B3EFE1}" type="presOf" srcId="{398198FC-7767-4C19-A0C4-707ED3EBA011}" destId="{FA869724-FE96-4F2D-845D-329F9343A35A}" srcOrd="0" destOrd="0" presId="urn:microsoft.com/office/officeart/2018/2/layout/IconVerticalSolidList"/>
    <dgm:cxn modelId="{EDD846BB-78F4-4137-897D-C7E4914CC223}" srcId="{AAAE94D7-F3D8-41D0-8644-A623286C54B5}" destId="{0EF57FAC-3D04-476E-AEE0-A94D226F57F7}" srcOrd="1" destOrd="0" parTransId="{AD42719B-7902-4A84-B10D-E84A7274746D}" sibTransId="{D3C9D253-EA5A-4F9A-A3D5-AACF739CFFAB}"/>
    <dgm:cxn modelId="{2BFB06DC-C964-445F-9807-3D3CE2F8CA4B}" srcId="{AAAE94D7-F3D8-41D0-8644-A623286C54B5}" destId="{398198FC-7767-4C19-A0C4-707ED3EBA011}" srcOrd="0" destOrd="0" parTransId="{E7F4E14E-6D30-4D8E-9B3A-45CD9A0B1461}" sibTransId="{71101C67-CBD9-4E75-8154-966C47F11F1E}"/>
    <dgm:cxn modelId="{A4385BF5-DB37-4D63-A5CD-3B2ED6372759}" type="presOf" srcId="{AAAE94D7-F3D8-41D0-8644-A623286C54B5}" destId="{5CBC8474-003A-42DF-897F-E37B845D229A}" srcOrd="0" destOrd="0" presId="urn:microsoft.com/office/officeart/2018/2/layout/IconVerticalSolidList"/>
    <dgm:cxn modelId="{991A87F2-90FD-41D8-B0F5-53B6FD1504A3}" type="presParOf" srcId="{5CBC8474-003A-42DF-897F-E37B845D229A}" destId="{EA638D41-BF95-466C-9A08-EAD6CD937A16}" srcOrd="0" destOrd="0" presId="urn:microsoft.com/office/officeart/2018/2/layout/IconVerticalSolidList"/>
    <dgm:cxn modelId="{FAFEDC75-E0CB-4DCE-BC4D-8F7912FB15A3}" type="presParOf" srcId="{EA638D41-BF95-466C-9A08-EAD6CD937A16}" destId="{0E7F4A5D-56CC-4832-BD7A-F4059B554F59}" srcOrd="0" destOrd="0" presId="urn:microsoft.com/office/officeart/2018/2/layout/IconVerticalSolidList"/>
    <dgm:cxn modelId="{872BED44-E635-4555-BD05-D3B6C725A861}" type="presParOf" srcId="{EA638D41-BF95-466C-9A08-EAD6CD937A16}" destId="{9EC2748D-1B8C-488C-B74E-D2BDF0732EA4}" srcOrd="1" destOrd="0" presId="urn:microsoft.com/office/officeart/2018/2/layout/IconVerticalSolidList"/>
    <dgm:cxn modelId="{6D7CE870-1AF2-4901-8DF8-E8B6FCF5885F}" type="presParOf" srcId="{EA638D41-BF95-466C-9A08-EAD6CD937A16}" destId="{4117FBB0-A0CD-4F4E-B6C2-0A3F05C3BD1C}" srcOrd="2" destOrd="0" presId="urn:microsoft.com/office/officeart/2018/2/layout/IconVerticalSolidList"/>
    <dgm:cxn modelId="{7FC78AAD-EAE3-4072-8B36-C628F03AF27C}" type="presParOf" srcId="{EA638D41-BF95-466C-9A08-EAD6CD937A16}" destId="{FA869724-FE96-4F2D-845D-329F9343A35A}" srcOrd="3" destOrd="0" presId="urn:microsoft.com/office/officeart/2018/2/layout/IconVerticalSolidList"/>
    <dgm:cxn modelId="{F92D7285-8479-421C-8D7F-CA85927438BD}" type="presParOf" srcId="{5CBC8474-003A-42DF-897F-E37B845D229A}" destId="{499E8EAD-3A5A-4580-86C7-1C20C008B22D}" srcOrd="1" destOrd="0" presId="urn:microsoft.com/office/officeart/2018/2/layout/IconVerticalSolidList"/>
    <dgm:cxn modelId="{18C3F47A-AB2C-4B9B-B245-B904965113DE}" type="presParOf" srcId="{5CBC8474-003A-42DF-897F-E37B845D229A}" destId="{D539D4C6-FCA9-4259-B01E-A02BD82B76F4}" srcOrd="2" destOrd="0" presId="urn:microsoft.com/office/officeart/2018/2/layout/IconVerticalSolidList"/>
    <dgm:cxn modelId="{3DAE89FA-B398-4F7D-8AE3-4FF284F1A370}" type="presParOf" srcId="{D539D4C6-FCA9-4259-B01E-A02BD82B76F4}" destId="{F86F2952-6F69-49DB-91AD-025806BB8AC9}" srcOrd="0" destOrd="0" presId="urn:microsoft.com/office/officeart/2018/2/layout/IconVerticalSolidList"/>
    <dgm:cxn modelId="{41FBA7B9-3BEB-40B4-A036-696A6676FF15}" type="presParOf" srcId="{D539D4C6-FCA9-4259-B01E-A02BD82B76F4}" destId="{DC47FE34-5193-4D03-B463-FE4E9C929408}" srcOrd="1" destOrd="0" presId="urn:microsoft.com/office/officeart/2018/2/layout/IconVerticalSolidList"/>
    <dgm:cxn modelId="{A6BF5187-8777-47A4-8D0A-2370AFE1B676}" type="presParOf" srcId="{D539D4C6-FCA9-4259-B01E-A02BD82B76F4}" destId="{36B66C50-7D6B-4518-9374-1F548DA66109}" srcOrd="2" destOrd="0" presId="urn:microsoft.com/office/officeart/2018/2/layout/IconVerticalSolidList"/>
    <dgm:cxn modelId="{1DA44CBA-DD81-49DB-9088-52C843ECF0F9}" type="presParOf" srcId="{D539D4C6-FCA9-4259-B01E-A02BD82B76F4}" destId="{1DAD402A-316E-4E93-85B8-1EC73F0FBDA1}" srcOrd="3" destOrd="0" presId="urn:microsoft.com/office/officeart/2018/2/layout/IconVerticalSolidList"/>
    <dgm:cxn modelId="{C7463E3B-AF25-4789-9706-5144DFED6D9C}" type="presParOf" srcId="{5CBC8474-003A-42DF-897F-E37B845D229A}" destId="{54DA2BAA-B403-4CD1-A2AD-59FABCF4DE44}" srcOrd="3" destOrd="0" presId="urn:microsoft.com/office/officeart/2018/2/layout/IconVerticalSolidList"/>
    <dgm:cxn modelId="{0C4DA5C1-45C9-4495-AC16-BFA473F75561}" type="presParOf" srcId="{5CBC8474-003A-42DF-897F-E37B845D229A}" destId="{51D56C09-8CEE-4300-8B86-1F434541B2EE}" srcOrd="4" destOrd="0" presId="urn:microsoft.com/office/officeart/2018/2/layout/IconVerticalSolidList"/>
    <dgm:cxn modelId="{373718A5-B07F-4DFD-A892-7B007AB3BA34}" type="presParOf" srcId="{51D56C09-8CEE-4300-8B86-1F434541B2EE}" destId="{64327AC1-56D9-4D93-8222-31EB718C946F}" srcOrd="0" destOrd="0" presId="urn:microsoft.com/office/officeart/2018/2/layout/IconVerticalSolidList"/>
    <dgm:cxn modelId="{EB4DF3C6-F98D-4AC7-A29E-748A414BA7BA}" type="presParOf" srcId="{51D56C09-8CEE-4300-8B86-1F434541B2EE}" destId="{5D49943E-F356-4B47-BE0A-E865CC9B0FA4}" srcOrd="1" destOrd="0" presId="urn:microsoft.com/office/officeart/2018/2/layout/IconVerticalSolidList"/>
    <dgm:cxn modelId="{F89912DB-3A19-4480-9491-84034E2409E8}" type="presParOf" srcId="{51D56C09-8CEE-4300-8B86-1F434541B2EE}" destId="{7B598BF8-582D-49F1-BDBF-77E7306382C9}" srcOrd="2" destOrd="0" presId="urn:microsoft.com/office/officeart/2018/2/layout/IconVerticalSolidList"/>
    <dgm:cxn modelId="{206FB827-8E05-4ECF-913A-14C42A197D2C}" type="presParOf" srcId="{51D56C09-8CEE-4300-8B86-1F434541B2EE}" destId="{9BEA3B34-2834-4FB8-9265-65A63DE65A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05BB3A-582A-4E30-AF0B-E236E8D00D3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3359E63F-6258-4136-BC24-3C43477F4CFE}">
      <dgm:prSet/>
      <dgm:spPr/>
      <dgm:t>
        <a:bodyPr/>
        <a:lstStyle/>
        <a:p>
          <a:pPr>
            <a:defRPr cap="all"/>
          </a:pPr>
          <a:r>
            <a:rPr lang="en-US" dirty="0"/>
            <a:t>1 CPU can only run 1 thing at a given time</a:t>
          </a:r>
        </a:p>
      </dgm:t>
    </dgm:pt>
    <dgm:pt modelId="{5A99B86F-3BA9-418F-A807-A398957C90AC}" type="parTrans" cxnId="{EEC2246A-13F2-437B-9B5E-7B85F6200891}">
      <dgm:prSet/>
      <dgm:spPr/>
      <dgm:t>
        <a:bodyPr/>
        <a:lstStyle/>
        <a:p>
          <a:endParaRPr lang="en-US"/>
        </a:p>
      </dgm:t>
    </dgm:pt>
    <dgm:pt modelId="{23C1C183-5B63-4EB3-BCEB-DAB79CDBE3D9}" type="sibTrans" cxnId="{EEC2246A-13F2-437B-9B5E-7B85F6200891}">
      <dgm:prSet/>
      <dgm:spPr/>
      <dgm:t>
        <a:bodyPr/>
        <a:lstStyle/>
        <a:p>
          <a:endParaRPr lang="en-US"/>
        </a:p>
      </dgm:t>
    </dgm:pt>
    <dgm:pt modelId="{A6C187C8-CD4D-4698-BC89-1A47BA0FDC68}">
      <dgm:prSet/>
      <dgm:spPr/>
      <dgm:t>
        <a:bodyPr/>
        <a:lstStyle/>
        <a:p>
          <a:pPr>
            <a:defRPr cap="all"/>
          </a:pPr>
          <a:r>
            <a:rPr lang="en-US" dirty="0"/>
            <a:t>What is this “thing”?</a:t>
          </a:r>
        </a:p>
      </dgm:t>
    </dgm:pt>
    <dgm:pt modelId="{F5ABE136-6820-4DCE-AEDC-F572543B8CD0}" type="parTrans" cxnId="{22248B43-93F1-4942-AC9F-73BDAFD427D8}">
      <dgm:prSet/>
      <dgm:spPr/>
      <dgm:t>
        <a:bodyPr/>
        <a:lstStyle/>
        <a:p>
          <a:endParaRPr lang="en-US"/>
        </a:p>
      </dgm:t>
    </dgm:pt>
    <dgm:pt modelId="{130C30E2-D875-49CD-A512-0089E006EDBF}" type="sibTrans" cxnId="{22248B43-93F1-4942-AC9F-73BDAFD427D8}">
      <dgm:prSet/>
      <dgm:spPr/>
      <dgm:t>
        <a:bodyPr/>
        <a:lstStyle/>
        <a:p>
          <a:endParaRPr lang="en-US"/>
        </a:p>
      </dgm:t>
    </dgm:pt>
    <dgm:pt modelId="{717D23E8-019A-4317-9DCF-D7C28DEF1905}" type="pres">
      <dgm:prSet presAssocID="{9605BB3A-582A-4E30-AF0B-E236E8D00D35}" presName="root" presStyleCnt="0">
        <dgm:presLayoutVars>
          <dgm:dir/>
          <dgm:resizeHandles val="exact"/>
        </dgm:presLayoutVars>
      </dgm:prSet>
      <dgm:spPr/>
    </dgm:pt>
    <dgm:pt modelId="{CE2BB05B-41F8-4E8B-B8B5-097DA8F5C54E}" type="pres">
      <dgm:prSet presAssocID="{3359E63F-6258-4136-BC24-3C43477F4CFE}" presName="compNode" presStyleCnt="0"/>
      <dgm:spPr/>
    </dgm:pt>
    <dgm:pt modelId="{E01956DD-DD9C-41CA-A5F7-FC09B4B0FE0C}" type="pres">
      <dgm:prSet presAssocID="{3359E63F-6258-4136-BC24-3C43477F4CFE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C7BAA659-D513-40D0-ADA7-23F62AD37EA3}" type="pres">
      <dgm:prSet presAssocID="{3359E63F-6258-4136-BC24-3C43477F4CF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C9B4B773-9E83-48AD-85B4-CAC3E6B4A5C7}" type="pres">
      <dgm:prSet presAssocID="{3359E63F-6258-4136-BC24-3C43477F4CFE}" presName="spaceRect" presStyleCnt="0"/>
      <dgm:spPr/>
    </dgm:pt>
    <dgm:pt modelId="{52E3D43E-F97B-478B-8E72-155C28027DBE}" type="pres">
      <dgm:prSet presAssocID="{3359E63F-6258-4136-BC24-3C43477F4CFE}" presName="textRect" presStyleLbl="revTx" presStyleIdx="0" presStyleCnt="2">
        <dgm:presLayoutVars>
          <dgm:chMax val="1"/>
          <dgm:chPref val="1"/>
        </dgm:presLayoutVars>
      </dgm:prSet>
      <dgm:spPr/>
    </dgm:pt>
    <dgm:pt modelId="{9DAC3199-1BE5-4A52-AE81-8BB85425F8BE}" type="pres">
      <dgm:prSet presAssocID="{23C1C183-5B63-4EB3-BCEB-DAB79CDBE3D9}" presName="sibTrans" presStyleCnt="0"/>
      <dgm:spPr/>
    </dgm:pt>
    <dgm:pt modelId="{BCA0ED76-ED85-460C-BA96-6B2F95F9B01A}" type="pres">
      <dgm:prSet presAssocID="{A6C187C8-CD4D-4698-BC89-1A47BA0FDC68}" presName="compNode" presStyleCnt="0"/>
      <dgm:spPr/>
    </dgm:pt>
    <dgm:pt modelId="{30070ACC-6102-4B68-9A35-8797C9DE01E2}" type="pres">
      <dgm:prSet presAssocID="{A6C187C8-CD4D-4698-BC89-1A47BA0FDC68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288A941-E176-489F-925C-6134A6C0C6ED}" type="pres">
      <dgm:prSet presAssocID="{A6C187C8-CD4D-4698-BC89-1A47BA0FDC6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nger"/>
        </a:ext>
      </dgm:extLst>
    </dgm:pt>
    <dgm:pt modelId="{DD586AFE-A5CA-4AC1-93A3-CF318C717899}" type="pres">
      <dgm:prSet presAssocID="{A6C187C8-CD4D-4698-BC89-1A47BA0FDC68}" presName="spaceRect" presStyleCnt="0"/>
      <dgm:spPr/>
    </dgm:pt>
    <dgm:pt modelId="{9110F5FA-614D-4A3C-A178-0019D815593A}" type="pres">
      <dgm:prSet presAssocID="{A6C187C8-CD4D-4698-BC89-1A47BA0FDC6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2248B43-93F1-4942-AC9F-73BDAFD427D8}" srcId="{9605BB3A-582A-4E30-AF0B-E236E8D00D35}" destId="{A6C187C8-CD4D-4698-BC89-1A47BA0FDC68}" srcOrd="1" destOrd="0" parTransId="{F5ABE136-6820-4DCE-AEDC-F572543B8CD0}" sibTransId="{130C30E2-D875-49CD-A512-0089E006EDBF}"/>
    <dgm:cxn modelId="{77DFE163-C0E9-4953-84C9-11997F37F620}" type="presOf" srcId="{9605BB3A-582A-4E30-AF0B-E236E8D00D35}" destId="{717D23E8-019A-4317-9DCF-D7C28DEF1905}" srcOrd="0" destOrd="0" presId="urn:microsoft.com/office/officeart/2018/5/layout/IconLeafLabelList"/>
    <dgm:cxn modelId="{EEC2246A-13F2-437B-9B5E-7B85F6200891}" srcId="{9605BB3A-582A-4E30-AF0B-E236E8D00D35}" destId="{3359E63F-6258-4136-BC24-3C43477F4CFE}" srcOrd="0" destOrd="0" parTransId="{5A99B86F-3BA9-418F-A807-A398957C90AC}" sibTransId="{23C1C183-5B63-4EB3-BCEB-DAB79CDBE3D9}"/>
    <dgm:cxn modelId="{B125336F-0D09-442D-9727-060415AE5F3A}" type="presOf" srcId="{A6C187C8-CD4D-4698-BC89-1A47BA0FDC68}" destId="{9110F5FA-614D-4A3C-A178-0019D815593A}" srcOrd="0" destOrd="0" presId="urn:microsoft.com/office/officeart/2018/5/layout/IconLeafLabelList"/>
    <dgm:cxn modelId="{E03A59B9-C696-4CCA-BF81-DD326B8A59C9}" type="presOf" srcId="{3359E63F-6258-4136-BC24-3C43477F4CFE}" destId="{52E3D43E-F97B-478B-8E72-155C28027DBE}" srcOrd="0" destOrd="0" presId="urn:microsoft.com/office/officeart/2018/5/layout/IconLeafLabelList"/>
    <dgm:cxn modelId="{58DA1EB8-B9B8-4752-B73B-C2C55698AB5A}" type="presParOf" srcId="{717D23E8-019A-4317-9DCF-D7C28DEF1905}" destId="{CE2BB05B-41F8-4E8B-B8B5-097DA8F5C54E}" srcOrd="0" destOrd="0" presId="urn:microsoft.com/office/officeart/2018/5/layout/IconLeafLabelList"/>
    <dgm:cxn modelId="{7ED22D9A-D8C9-48E1-8C30-181B23F395B8}" type="presParOf" srcId="{CE2BB05B-41F8-4E8B-B8B5-097DA8F5C54E}" destId="{E01956DD-DD9C-41CA-A5F7-FC09B4B0FE0C}" srcOrd="0" destOrd="0" presId="urn:microsoft.com/office/officeart/2018/5/layout/IconLeafLabelList"/>
    <dgm:cxn modelId="{315BAFE9-97A9-4383-A08A-A3237A7D074B}" type="presParOf" srcId="{CE2BB05B-41F8-4E8B-B8B5-097DA8F5C54E}" destId="{C7BAA659-D513-40D0-ADA7-23F62AD37EA3}" srcOrd="1" destOrd="0" presId="urn:microsoft.com/office/officeart/2018/5/layout/IconLeafLabelList"/>
    <dgm:cxn modelId="{E58D28E3-D4BC-4FEA-BD6E-3ECFB8D56DDA}" type="presParOf" srcId="{CE2BB05B-41F8-4E8B-B8B5-097DA8F5C54E}" destId="{C9B4B773-9E83-48AD-85B4-CAC3E6B4A5C7}" srcOrd="2" destOrd="0" presId="urn:microsoft.com/office/officeart/2018/5/layout/IconLeafLabelList"/>
    <dgm:cxn modelId="{2F72B62B-C4AF-44E2-843E-FAF3527D2CD4}" type="presParOf" srcId="{CE2BB05B-41F8-4E8B-B8B5-097DA8F5C54E}" destId="{52E3D43E-F97B-478B-8E72-155C28027DBE}" srcOrd="3" destOrd="0" presId="urn:microsoft.com/office/officeart/2018/5/layout/IconLeafLabelList"/>
    <dgm:cxn modelId="{21E53FE8-2220-4AB1-90EC-1C728F48B76A}" type="presParOf" srcId="{717D23E8-019A-4317-9DCF-D7C28DEF1905}" destId="{9DAC3199-1BE5-4A52-AE81-8BB85425F8BE}" srcOrd="1" destOrd="0" presId="urn:microsoft.com/office/officeart/2018/5/layout/IconLeafLabelList"/>
    <dgm:cxn modelId="{3355DBC2-A233-4B32-AE2C-238276270D87}" type="presParOf" srcId="{717D23E8-019A-4317-9DCF-D7C28DEF1905}" destId="{BCA0ED76-ED85-460C-BA96-6B2F95F9B01A}" srcOrd="2" destOrd="0" presId="urn:microsoft.com/office/officeart/2018/5/layout/IconLeafLabelList"/>
    <dgm:cxn modelId="{701B141C-3002-4912-9584-3D8E70425640}" type="presParOf" srcId="{BCA0ED76-ED85-460C-BA96-6B2F95F9B01A}" destId="{30070ACC-6102-4B68-9A35-8797C9DE01E2}" srcOrd="0" destOrd="0" presId="urn:microsoft.com/office/officeart/2018/5/layout/IconLeafLabelList"/>
    <dgm:cxn modelId="{E6D1E4E6-C72B-476D-B7D1-68B5070D4054}" type="presParOf" srcId="{BCA0ED76-ED85-460C-BA96-6B2F95F9B01A}" destId="{1288A941-E176-489F-925C-6134A6C0C6ED}" srcOrd="1" destOrd="0" presId="urn:microsoft.com/office/officeart/2018/5/layout/IconLeafLabelList"/>
    <dgm:cxn modelId="{B5D120DE-0C4B-4E66-9764-10AA80E546A7}" type="presParOf" srcId="{BCA0ED76-ED85-460C-BA96-6B2F95F9B01A}" destId="{DD586AFE-A5CA-4AC1-93A3-CF318C717899}" srcOrd="2" destOrd="0" presId="urn:microsoft.com/office/officeart/2018/5/layout/IconLeafLabelList"/>
    <dgm:cxn modelId="{425C40F2-9DED-4C84-8268-0F1EFDFFF069}" type="presParOf" srcId="{BCA0ED76-ED85-460C-BA96-6B2F95F9B01A}" destId="{9110F5FA-614D-4A3C-A178-0019D815593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FB5F8A-801B-4FE2-B5DE-3C9B1B10B77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339E7-0709-4969-8386-57312BD844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 CPU can only run 1 thing at a given time</a:t>
          </a:r>
        </a:p>
      </dgm:t>
    </dgm:pt>
    <dgm:pt modelId="{C6ABA05F-11BE-4CDA-B5A9-7AEE3993A8CC}" type="parTrans" cxnId="{08B0839F-5856-4183-8923-55CA13EDCA8E}">
      <dgm:prSet/>
      <dgm:spPr/>
      <dgm:t>
        <a:bodyPr/>
        <a:lstStyle/>
        <a:p>
          <a:endParaRPr lang="en-US"/>
        </a:p>
      </dgm:t>
    </dgm:pt>
    <dgm:pt modelId="{956DAB37-058B-4DD6-A8CC-F80785981A22}" type="sibTrans" cxnId="{08B0839F-5856-4183-8923-55CA13EDCA8E}">
      <dgm:prSet/>
      <dgm:spPr/>
      <dgm:t>
        <a:bodyPr/>
        <a:lstStyle/>
        <a:p>
          <a:endParaRPr lang="en-US"/>
        </a:p>
      </dgm:t>
    </dgm:pt>
    <dgm:pt modelId="{4DCD9030-DF1C-476F-8B38-55E4723B29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this “thing”?</a:t>
          </a:r>
        </a:p>
      </dgm:t>
    </dgm:pt>
    <dgm:pt modelId="{4DACFA3F-19F1-46E6-81AA-6DA84B93EB06}" type="parTrans" cxnId="{15E6511D-9D54-48E1-A1A1-61A6CCB297F1}">
      <dgm:prSet/>
      <dgm:spPr/>
      <dgm:t>
        <a:bodyPr/>
        <a:lstStyle/>
        <a:p>
          <a:endParaRPr lang="en-US"/>
        </a:p>
      </dgm:t>
    </dgm:pt>
    <dgm:pt modelId="{8560D59D-A872-40C5-A49C-4AB8388DF787}" type="sibTrans" cxnId="{15E6511D-9D54-48E1-A1A1-61A6CCB297F1}">
      <dgm:prSet/>
      <dgm:spPr/>
      <dgm:t>
        <a:bodyPr/>
        <a:lstStyle/>
        <a:p>
          <a:endParaRPr lang="en-US"/>
        </a:p>
      </dgm:t>
    </dgm:pt>
    <dgm:pt modelId="{537ED7D2-F4CB-4D08-B898-D7C06C7209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Thread</a:t>
          </a:r>
        </a:p>
      </dgm:t>
    </dgm:pt>
    <dgm:pt modelId="{48D2B659-D60B-40CD-9804-D3EA7E681991}" type="parTrans" cxnId="{6DF56D88-6642-4FEE-BDE7-9BB9B188A753}">
      <dgm:prSet/>
      <dgm:spPr/>
      <dgm:t>
        <a:bodyPr/>
        <a:lstStyle/>
        <a:p>
          <a:endParaRPr lang="en-US"/>
        </a:p>
      </dgm:t>
    </dgm:pt>
    <dgm:pt modelId="{228BE29D-E9C2-43DE-8575-EAAD81F157D9}" type="sibTrans" cxnId="{6DF56D88-6642-4FEE-BDE7-9BB9B188A753}">
      <dgm:prSet/>
      <dgm:spPr/>
      <dgm:t>
        <a:bodyPr/>
        <a:lstStyle/>
        <a:p>
          <a:endParaRPr lang="en-US"/>
        </a:p>
      </dgm:t>
    </dgm:pt>
    <dgm:pt modelId="{BBA2FDAC-31F5-4966-807A-2CEC2E98686C}" type="pres">
      <dgm:prSet presAssocID="{97FB5F8A-801B-4FE2-B5DE-3C9B1B10B779}" presName="root" presStyleCnt="0">
        <dgm:presLayoutVars>
          <dgm:dir/>
          <dgm:resizeHandles val="exact"/>
        </dgm:presLayoutVars>
      </dgm:prSet>
      <dgm:spPr/>
    </dgm:pt>
    <dgm:pt modelId="{006C048D-3D40-40BA-B0A5-0FB09E1294DD}" type="pres">
      <dgm:prSet presAssocID="{4F5339E7-0709-4969-8386-57312BD84459}" presName="compNode" presStyleCnt="0"/>
      <dgm:spPr/>
    </dgm:pt>
    <dgm:pt modelId="{ECBE88D1-1163-4B07-ABFA-3C643D3739B5}" type="pres">
      <dgm:prSet presAssocID="{4F5339E7-0709-4969-8386-57312BD844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26BF47FA-D59D-4AEB-84BB-BA9AA46C8ECB}" type="pres">
      <dgm:prSet presAssocID="{4F5339E7-0709-4969-8386-57312BD84459}" presName="spaceRect" presStyleCnt="0"/>
      <dgm:spPr/>
    </dgm:pt>
    <dgm:pt modelId="{2C4FC12D-7D5A-4F11-B5BB-EC30837E9235}" type="pres">
      <dgm:prSet presAssocID="{4F5339E7-0709-4969-8386-57312BD84459}" presName="textRect" presStyleLbl="revTx" presStyleIdx="0" presStyleCnt="3">
        <dgm:presLayoutVars>
          <dgm:chMax val="1"/>
          <dgm:chPref val="1"/>
        </dgm:presLayoutVars>
      </dgm:prSet>
      <dgm:spPr/>
    </dgm:pt>
    <dgm:pt modelId="{91A8430C-E9F2-48A7-82C8-693A26EAB2E2}" type="pres">
      <dgm:prSet presAssocID="{956DAB37-058B-4DD6-A8CC-F80785981A22}" presName="sibTrans" presStyleCnt="0"/>
      <dgm:spPr/>
    </dgm:pt>
    <dgm:pt modelId="{B8273C1F-9586-46B5-9AB7-1126B02F688B}" type="pres">
      <dgm:prSet presAssocID="{4DCD9030-DF1C-476F-8B38-55E4723B2957}" presName="compNode" presStyleCnt="0"/>
      <dgm:spPr/>
    </dgm:pt>
    <dgm:pt modelId="{003F53C6-6510-4627-A835-25ABA68FD19D}" type="pres">
      <dgm:prSet presAssocID="{4DCD9030-DF1C-476F-8B38-55E4723B29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nger"/>
        </a:ext>
      </dgm:extLst>
    </dgm:pt>
    <dgm:pt modelId="{0BB1AFF8-4AD9-4DF7-8AAF-E7CB62A82F35}" type="pres">
      <dgm:prSet presAssocID="{4DCD9030-DF1C-476F-8B38-55E4723B2957}" presName="spaceRect" presStyleCnt="0"/>
      <dgm:spPr/>
    </dgm:pt>
    <dgm:pt modelId="{7F94863B-5D73-4534-8B54-A2F7377354BC}" type="pres">
      <dgm:prSet presAssocID="{4DCD9030-DF1C-476F-8B38-55E4723B2957}" presName="textRect" presStyleLbl="revTx" presStyleIdx="1" presStyleCnt="3">
        <dgm:presLayoutVars>
          <dgm:chMax val="1"/>
          <dgm:chPref val="1"/>
        </dgm:presLayoutVars>
      </dgm:prSet>
      <dgm:spPr/>
    </dgm:pt>
    <dgm:pt modelId="{FD22C235-3684-48D4-8B4B-AD518C9FF10D}" type="pres">
      <dgm:prSet presAssocID="{8560D59D-A872-40C5-A49C-4AB8388DF787}" presName="sibTrans" presStyleCnt="0"/>
      <dgm:spPr/>
    </dgm:pt>
    <dgm:pt modelId="{0393B745-EBE9-4FD2-A36B-727B08CFD33C}" type="pres">
      <dgm:prSet presAssocID="{537ED7D2-F4CB-4D08-B898-D7C06C7209E0}" presName="compNode" presStyleCnt="0"/>
      <dgm:spPr/>
    </dgm:pt>
    <dgm:pt modelId="{AA413FBB-D1E1-4856-9FC3-62F5B38A1018}" type="pres">
      <dgm:prSet presAssocID="{537ED7D2-F4CB-4D08-B898-D7C06C7209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 with hive"/>
        </a:ext>
      </dgm:extLst>
    </dgm:pt>
    <dgm:pt modelId="{73A8D63F-6E8E-4DD9-A129-43AB1747000F}" type="pres">
      <dgm:prSet presAssocID="{537ED7D2-F4CB-4D08-B898-D7C06C7209E0}" presName="spaceRect" presStyleCnt="0"/>
      <dgm:spPr/>
    </dgm:pt>
    <dgm:pt modelId="{030A7ED8-0224-4D4E-897B-91235ACA6D4B}" type="pres">
      <dgm:prSet presAssocID="{537ED7D2-F4CB-4D08-B898-D7C06C7209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5E6511D-9D54-48E1-A1A1-61A6CCB297F1}" srcId="{97FB5F8A-801B-4FE2-B5DE-3C9B1B10B779}" destId="{4DCD9030-DF1C-476F-8B38-55E4723B2957}" srcOrd="1" destOrd="0" parTransId="{4DACFA3F-19F1-46E6-81AA-6DA84B93EB06}" sibTransId="{8560D59D-A872-40C5-A49C-4AB8388DF787}"/>
    <dgm:cxn modelId="{79F1603F-3D4E-4DDB-89D8-CE1D19CE43CC}" type="presOf" srcId="{4DCD9030-DF1C-476F-8B38-55E4723B2957}" destId="{7F94863B-5D73-4534-8B54-A2F7377354BC}" srcOrd="0" destOrd="0" presId="urn:microsoft.com/office/officeart/2018/2/layout/IconLabelList"/>
    <dgm:cxn modelId="{6DF56D88-6642-4FEE-BDE7-9BB9B188A753}" srcId="{97FB5F8A-801B-4FE2-B5DE-3C9B1B10B779}" destId="{537ED7D2-F4CB-4D08-B898-D7C06C7209E0}" srcOrd="2" destOrd="0" parTransId="{48D2B659-D60B-40CD-9804-D3EA7E681991}" sibTransId="{228BE29D-E9C2-43DE-8575-EAAD81F157D9}"/>
    <dgm:cxn modelId="{08B0839F-5856-4183-8923-55CA13EDCA8E}" srcId="{97FB5F8A-801B-4FE2-B5DE-3C9B1B10B779}" destId="{4F5339E7-0709-4969-8386-57312BD84459}" srcOrd="0" destOrd="0" parTransId="{C6ABA05F-11BE-4CDA-B5A9-7AEE3993A8CC}" sibTransId="{956DAB37-058B-4DD6-A8CC-F80785981A22}"/>
    <dgm:cxn modelId="{8E5E7DA3-C44A-42CD-AD71-011048633D5D}" type="presOf" srcId="{537ED7D2-F4CB-4D08-B898-D7C06C7209E0}" destId="{030A7ED8-0224-4D4E-897B-91235ACA6D4B}" srcOrd="0" destOrd="0" presId="urn:microsoft.com/office/officeart/2018/2/layout/IconLabelList"/>
    <dgm:cxn modelId="{3C8AD4D2-15AC-480F-9937-676B7B0C9D6A}" type="presOf" srcId="{4F5339E7-0709-4969-8386-57312BD84459}" destId="{2C4FC12D-7D5A-4F11-B5BB-EC30837E9235}" srcOrd="0" destOrd="0" presId="urn:microsoft.com/office/officeart/2018/2/layout/IconLabelList"/>
    <dgm:cxn modelId="{1060D8FB-9650-4929-8C4E-F1467B865EA1}" type="presOf" srcId="{97FB5F8A-801B-4FE2-B5DE-3C9B1B10B779}" destId="{BBA2FDAC-31F5-4966-807A-2CEC2E98686C}" srcOrd="0" destOrd="0" presId="urn:microsoft.com/office/officeart/2018/2/layout/IconLabelList"/>
    <dgm:cxn modelId="{16B1DE11-DEA0-4893-8CC3-66D327430237}" type="presParOf" srcId="{BBA2FDAC-31F5-4966-807A-2CEC2E98686C}" destId="{006C048D-3D40-40BA-B0A5-0FB09E1294DD}" srcOrd="0" destOrd="0" presId="urn:microsoft.com/office/officeart/2018/2/layout/IconLabelList"/>
    <dgm:cxn modelId="{D519FDAB-121B-427A-88FD-EAF7187989ED}" type="presParOf" srcId="{006C048D-3D40-40BA-B0A5-0FB09E1294DD}" destId="{ECBE88D1-1163-4B07-ABFA-3C643D3739B5}" srcOrd="0" destOrd="0" presId="urn:microsoft.com/office/officeart/2018/2/layout/IconLabelList"/>
    <dgm:cxn modelId="{941B8875-BA19-460C-B6EA-F05FBFA5DA0A}" type="presParOf" srcId="{006C048D-3D40-40BA-B0A5-0FB09E1294DD}" destId="{26BF47FA-D59D-4AEB-84BB-BA9AA46C8ECB}" srcOrd="1" destOrd="0" presId="urn:microsoft.com/office/officeart/2018/2/layout/IconLabelList"/>
    <dgm:cxn modelId="{7E9519B5-2571-4F08-8861-AEAA1E96DEE0}" type="presParOf" srcId="{006C048D-3D40-40BA-B0A5-0FB09E1294DD}" destId="{2C4FC12D-7D5A-4F11-B5BB-EC30837E9235}" srcOrd="2" destOrd="0" presId="urn:microsoft.com/office/officeart/2018/2/layout/IconLabelList"/>
    <dgm:cxn modelId="{4254544C-16ED-4E87-8561-A1C98EDD02A8}" type="presParOf" srcId="{BBA2FDAC-31F5-4966-807A-2CEC2E98686C}" destId="{91A8430C-E9F2-48A7-82C8-693A26EAB2E2}" srcOrd="1" destOrd="0" presId="urn:microsoft.com/office/officeart/2018/2/layout/IconLabelList"/>
    <dgm:cxn modelId="{63B4A2BA-BBFA-4F58-BA8C-0524F788DEB7}" type="presParOf" srcId="{BBA2FDAC-31F5-4966-807A-2CEC2E98686C}" destId="{B8273C1F-9586-46B5-9AB7-1126B02F688B}" srcOrd="2" destOrd="0" presId="urn:microsoft.com/office/officeart/2018/2/layout/IconLabelList"/>
    <dgm:cxn modelId="{DBF925D4-CA7B-4A25-B3D5-6E8B6E618684}" type="presParOf" srcId="{B8273C1F-9586-46B5-9AB7-1126B02F688B}" destId="{003F53C6-6510-4627-A835-25ABA68FD19D}" srcOrd="0" destOrd="0" presId="urn:microsoft.com/office/officeart/2018/2/layout/IconLabelList"/>
    <dgm:cxn modelId="{AB46DEFC-37F7-4B6E-97E0-8977955DC1D9}" type="presParOf" srcId="{B8273C1F-9586-46B5-9AB7-1126B02F688B}" destId="{0BB1AFF8-4AD9-4DF7-8AAF-E7CB62A82F35}" srcOrd="1" destOrd="0" presId="urn:microsoft.com/office/officeart/2018/2/layout/IconLabelList"/>
    <dgm:cxn modelId="{98DAEA3C-9B97-453C-9CDA-BFA56FFEA266}" type="presParOf" srcId="{B8273C1F-9586-46B5-9AB7-1126B02F688B}" destId="{7F94863B-5D73-4534-8B54-A2F7377354BC}" srcOrd="2" destOrd="0" presId="urn:microsoft.com/office/officeart/2018/2/layout/IconLabelList"/>
    <dgm:cxn modelId="{1AAB9C26-536C-46DA-B677-54ACF886B9FD}" type="presParOf" srcId="{BBA2FDAC-31F5-4966-807A-2CEC2E98686C}" destId="{FD22C235-3684-48D4-8B4B-AD518C9FF10D}" srcOrd="3" destOrd="0" presId="urn:microsoft.com/office/officeart/2018/2/layout/IconLabelList"/>
    <dgm:cxn modelId="{AE79A3CA-CB0C-4171-A650-61AEC81B9429}" type="presParOf" srcId="{BBA2FDAC-31F5-4966-807A-2CEC2E98686C}" destId="{0393B745-EBE9-4FD2-A36B-727B08CFD33C}" srcOrd="4" destOrd="0" presId="urn:microsoft.com/office/officeart/2018/2/layout/IconLabelList"/>
    <dgm:cxn modelId="{75F9243E-BB77-4FC5-859A-E1A5C87EB36C}" type="presParOf" srcId="{0393B745-EBE9-4FD2-A36B-727B08CFD33C}" destId="{AA413FBB-D1E1-4856-9FC3-62F5B38A1018}" srcOrd="0" destOrd="0" presId="urn:microsoft.com/office/officeart/2018/2/layout/IconLabelList"/>
    <dgm:cxn modelId="{7C73FCEC-D63D-4933-9EB3-ADD716AD36F3}" type="presParOf" srcId="{0393B745-EBE9-4FD2-A36B-727B08CFD33C}" destId="{73A8D63F-6E8E-4DD9-A129-43AB1747000F}" srcOrd="1" destOrd="0" presId="urn:microsoft.com/office/officeart/2018/2/layout/IconLabelList"/>
    <dgm:cxn modelId="{C6A833C3-8066-4595-AB35-934756FC958F}" type="presParOf" srcId="{0393B745-EBE9-4FD2-A36B-727B08CFD33C}" destId="{030A7ED8-0224-4D4E-897B-91235ACA6D4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0F4A39-71BC-4DBC-9125-2F53BE0C1BA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DF3ED2C-508A-43FF-8E5A-7FA649DD3EF4}">
      <dgm:prSet/>
      <dgm:spPr/>
      <dgm:t>
        <a:bodyPr/>
        <a:lstStyle/>
        <a:p>
          <a:r>
            <a:rPr lang="en-US"/>
            <a:t>Concurrency</a:t>
          </a:r>
        </a:p>
      </dgm:t>
    </dgm:pt>
    <dgm:pt modelId="{A3D4656B-5151-4CDE-BE38-393607447CD3}" type="parTrans" cxnId="{A5BC8D29-2D08-408F-9EBA-876EEA3F183D}">
      <dgm:prSet/>
      <dgm:spPr/>
      <dgm:t>
        <a:bodyPr/>
        <a:lstStyle/>
        <a:p>
          <a:endParaRPr lang="en-US"/>
        </a:p>
      </dgm:t>
    </dgm:pt>
    <dgm:pt modelId="{1070624F-E2D8-4FDC-B49B-2667EAFAD7C3}" type="sibTrans" cxnId="{A5BC8D29-2D08-408F-9EBA-876EEA3F183D}">
      <dgm:prSet/>
      <dgm:spPr/>
      <dgm:t>
        <a:bodyPr/>
        <a:lstStyle/>
        <a:p>
          <a:endParaRPr lang="en-US"/>
        </a:p>
      </dgm:t>
    </dgm:pt>
    <dgm:pt modelId="{A647F6CA-6E99-4F08-8838-D6F2185193DA}">
      <dgm:prSet/>
      <dgm:spPr/>
      <dgm:t>
        <a:bodyPr/>
        <a:lstStyle/>
        <a:p>
          <a:r>
            <a:rPr lang="en-US"/>
            <a:t>Parallel</a:t>
          </a:r>
        </a:p>
      </dgm:t>
    </dgm:pt>
    <dgm:pt modelId="{387DDBF2-8CB4-4036-B5ED-4B4F4D87BF98}" type="parTrans" cxnId="{DE350729-5D22-4480-809E-3E9442A083A0}">
      <dgm:prSet/>
      <dgm:spPr/>
      <dgm:t>
        <a:bodyPr/>
        <a:lstStyle/>
        <a:p>
          <a:endParaRPr lang="en-US"/>
        </a:p>
      </dgm:t>
    </dgm:pt>
    <dgm:pt modelId="{793152AB-20A5-4233-A23B-4DA01E557902}" type="sibTrans" cxnId="{DE350729-5D22-4480-809E-3E9442A083A0}">
      <dgm:prSet/>
      <dgm:spPr/>
      <dgm:t>
        <a:bodyPr/>
        <a:lstStyle/>
        <a:p>
          <a:endParaRPr lang="en-US"/>
        </a:p>
      </dgm:t>
    </dgm:pt>
    <dgm:pt modelId="{CCFA3FEB-790F-4E1C-B9A3-F78B5E782C6C}" type="pres">
      <dgm:prSet presAssocID="{D50F4A39-71BC-4DBC-9125-2F53BE0C1BAA}" presName="linear" presStyleCnt="0">
        <dgm:presLayoutVars>
          <dgm:animLvl val="lvl"/>
          <dgm:resizeHandles val="exact"/>
        </dgm:presLayoutVars>
      </dgm:prSet>
      <dgm:spPr/>
    </dgm:pt>
    <dgm:pt modelId="{D68EAC32-C239-45DF-A3D0-E24B0378980A}" type="pres">
      <dgm:prSet presAssocID="{4DF3ED2C-508A-43FF-8E5A-7FA649DD3E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28CC3B9-2A48-41A9-929D-DE33FE7B7B80}" type="pres">
      <dgm:prSet presAssocID="{1070624F-E2D8-4FDC-B49B-2667EAFAD7C3}" presName="spacer" presStyleCnt="0"/>
      <dgm:spPr/>
    </dgm:pt>
    <dgm:pt modelId="{E7444C84-BFE8-485B-A1BA-0EAE38D05CFE}" type="pres">
      <dgm:prSet presAssocID="{A647F6CA-6E99-4F08-8838-D6F2185193D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E350729-5D22-4480-809E-3E9442A083A0}" srcId="{D50F4A39-71BC-4DBC-9125-2F53BE0C1BAA}" destId="{A647F6CA-6E99-4F08-8838-D6F2185193DA}" srcOrd="1" destOrd="0" parTransId="{387DDBF2-8CB4-4036-B5ED-4B4F4D87BF98}" sibTransId="{793152AB-20A5-4233-A23B-4DA01E557902}"/>
    <dgm:cxn modelId="{A5BC8D29-2D08-408F-9EBA-876EEA3F183D}" srcId="{D50F4A39-71BC-4DBC-9125-2F53BE0C1BAA}" destId="{4DF3ED2C-508A-43FF-8E5A-7FA649DD3EF4}" srcOrd="0" destOrd="0" parTransId="{A3D4656B-5151-4CDE-BE38-393607447CD3}" sibTransId="{1070624F-E2D8-4FDC-B49B-2667EAFAD7C3}"/>
    <dgm:cxn modelId="{263F7CA9-E466-4DE0-92DB-268FFC87964F}" type="presOf" srcId="{D50F4A39-71BC-4DBC-9125-2F53BE0C1BAA}" destId="{CCFA3FEB-790F-4E1C-B9A3-F78B5E782C6C}" srcOrd="0" destOrd="0" presId="urn:microsoft.com/office/officeart/2005/8/layout/vList2"/>
    <dgm:cxn modelId="{DA7F42D3-6020-47B7-A130-1795350952E6}" type="presOf" srcId="{A647F6CA-6E99-4F08-8838-D6F2185193DA}" destId="{E7444C84-BFE8-485B-A1BA-0EAE38D05CFE}" srcOrd="0" destOrd="0" presId="urn:microsoft.com/office/officeart/2005/8/layout/vList2"/>
    <dgm:cxn modelId="{234351DD-2B76-457B-AC8C-A20FC4BA7D18}" type="presOf" srcId="{4DF3ED2C-508A-43FF-8E5A-7FA649DD3EF4}" destId="{D68EAC32-C239-45DF-A3D0-E24B0378980A}" srcOrd="0" destOrd="0" presId="urn:microsoft.com/office/officeart/2005/8/layout/vList2"/>
    <dgm:cxn modelId="{0836DDE7-60A7-4D44-AFFD-C42B773905EA}" type="presParOf" srcId="{CCFA3FEB-790F-4E1C-B9A3-F78B5E782C6C}" destId="{D68EAC32-C239-45DF-A3D0-E24B0378980A}" srcOrd="0" destOrd="0" presId="urn:microsoft.com/office/officeart/2005/8/layout/vList2"/>
    <dgm:cxn modelId="{173D08F3-F5D3-48F3-B373-DBBDEEC0A0CC}" type="presParOf" srcId="{CCFA3FEB-790F-4E1C-B9A3-F78B5E782C6C}" destId="{428CC3B9-2A48-41A9-929D-DE33FE7B7B80}" srcOrd="1" destOrd="0" presId="urn:microsoft.com/office/officeart/2005/8/layout/vList2"/>
    <dgm:cxn modelId="{C4EF2790-9BB2-435A-8296-D4D428A0A335}" type="presParOf" srcId="{CCFA3FEB-790F-4E1C-B9A3-F78B5E782C6C}" destId="{E7444C84-BFE8-485B-A1BA-0EAE38D05CF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B48682-3311-4474-B047-F09F1D344D93}" type="doc">
      <dgm:prSet loTypeId="urn:microsoft.com/office/officeart/2005/8/layout/cycle6" loCatId="cycle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33993D4-F454-4985-8A94-A22A05404117}">
      <dgm:prSet/>
      <dgm:spPr/>
      <dgm:t>
        <a:bodyPr/>
        <a:lstStyle/>
        <a:p>
          <a:r>
            <a:rPr lang="en-US"/>
            <a:t>Concurrency</a:t>
          </a:r>
        </a:p>
      </dgm:t>
    </dgm:pt>
    <dgm:pt modelId="{6891C03C-7236-482D-AD55-9164C224D614}" type="parTrans" cxnId="{B931754F-549D-4CF4-902F-1900C68936E3}">
      <dgm:prSet/>
      <dgm:spPr/>
      <dgm:t>
        <a:bodyPr/>
        <a:lstStyle/>
        <a:p>
          <a:endParaRPr lang="en-US"/>
        </a:p>
      </dgm:t>
    </dgm:pt>
    <dgm:pt modelId="{EDCD32BC-7FB3-42E4-92D6-3F9EC7ED481A}" type="sibTrans" cxnId="{B931754F-549D-4CF4-902F-1900C68936E3}">
      <dgm:prSet/>
      <dgm:spPr/>
      <dgm:t>
        <a:bodyPr/>
        <a:lstStyle/>
        <a:p>
          <a:endParaRPr lang="en-US"/>
        </a:p>
      </dgm:t>
    </dgm:pt>
    <dgm:pt modelId="{05D0794A-840F-4EFE-AE50-0567C4782BAA}">
      <dgm:prSet/>
      <dgm:spPr/>
      <dgm:t>
        <a:bodyPr/>
        <a:lstStyle/>
        <a:p>
          <a:r>
            <a:rPr lang="en-US"/>
            <a:t>And not parallel</a:t>
          </a:r>
        </a:p>
      </dgm:t>
    </dgm:pt>
    <dgm:pt modelId="{D908CF13-7CCA-42AD-A48E-C2D0B3DDEEEA}" type="parTrans" cxnId="{CCA1A3B3-3320-488A-B868-68497771B268}">
      <dgm:prSet/>
      <dgm:spPr/>
      <dgm:t>
        <a:bodyPr/>
        <a:lstStyle/>
        <a:p>
          <a:endParaRPr lang="en-US"/>
        </a:p>
      </dgm:t>
    </dgm:pt>
    <dgm:pt modelId="{0EC149A8-FAED-4C21-BF67-F8CA13753388}" type="sibTrans" cxnId="{CCA1A3B3-3320-488A-B868-68497771B268}">
      <dgm:prSet/>
      <dgm:spPr/>
      <dgm:t>
        <a:bodyPr/>
        <a:lstStyle/>
        <a:p>
          <a:endParaRPr lang="en-US"/>
        </a:p>
      </dgm:t>
    </dgm:pt>
    <dgm:pt modelId="{93AADBE0-269F-4088-93C4-A11E813BA57E}" type="pres">
      <dgm:prSet presAssocID="{0DB48682-3311-4474-B047-F09F1D344D93}" presName="cycle" presStyleCnt="0">
        <dgm:presLayoutVars>
          <dgm:dir/>
          <dgm:resizeHandles val="exact"/>
        </dgm:presLayoutVars>
      </dgm:prSet>
      <dgm:spPr/>
    </dgm:pt>
    <dgm:pt modelId="{2A6577FE-5784-4D88-87EA-FF488C5720C8}" type="pres">
      <dgm:prSet presAssocID="{633993D4-F454-4985-8A94-A22A05404117}" presName="node" presStyleLbl="node1" presStyleIdx="0" presStyleCnt="2">
        <dgm:presLayoutVars>
          <dgm:bulletEnabled val="1"/>
        </dgm:presLayoutVars>
      </dgm:prSet>
      <dgm:spPr/>
    </dgm:pt>
    <dgm:pt modelId="{3154642C-3D74-45DD-8E46-3B0D056364E3}" type="pres">
      <dgm:prSet presAssocID="{633993D4-F454-4985-8A94-A22A05404117}" presName="spNode" presStyleCnt="0"/>
      <dgm:spPr/>
    </dgm:pt>
    <dgm:pt modelId="{FE488EC4-44D2-485E-B96B-75A9A2DADF9E}" type="pres">
      <dgm:prSet presAssocID="{EDCD32BC-7FB3-42E4-92D6-3F9EC7ED481A}" presName="sibTrans" presStyleLbl="sibTrans1D1" presStyleIdx="0" presStyleCnt="2"/>
      <dgm:spPr/>
    </dgm:pt>
    <dgm:pt modelId="{3C7DFD81-6439-4BF8-9076-45DE1F4F4CB6}" type="pres">
      <dgm:prSet presAssocID="{05D0794A-840F-4EFE-AE50-0567C4782BAA}" presName="node" presStyleLbl="node1" presStyleIdx="1" presStyleCnt="2">
        <dgm:presLayoutVars>
          <dgm:bulletEnabled val="1"/>
        </dgm:presLayoutVars>
      </dgm:prSet>
      <dgm:spPr/>
    </dgm:pt>
    <dgm:pt modelId="{58E59348-01C5-44B4-AEC2-4D12AE4DA62F}" type="pres">
      <dgm:prSet presAssocID="{05D0794A-840F-4EFE-AE50-0567C4782BAA}" presName="spNode" presStyleCnt="0"/>
      <dgm:spPr/>
    </dgm:pt>
    <dgm:pt modelId="{4880281C-1AB4-495B-8826-2BDC8CEBF523}" type="pres">
      <dgm:prSet presAssocID="{0EC149A8-FAED-4C21-BF67-F8CA13753388}" presName="sibTrans" presStyleLbl="sibTrans1D1" presStyleIdx="1" presStyleCnt="2"/>
      <dgm:spPr/>
    </dgm:pt>
  </dgm:ptLst>
  <dgm:cxnLst>
    <dgm:cxn modelId="{E407B864-1823-438D-91E9-9DC9632277B9}" type="presOf" srcId="{05D0794A-840F-4EFE-AE50-0567C4782BAA}" destId="{3C7DFD81-6439-4BF8-9076-45DE1F4F4CB6}" srcOrd="0" destOrd="0" presId="urn:microsoft.com/office/officeart/2005/8/layout/cycle6"/>
    <dgm:cxn modelId="{B931754F-549D-4CF4-902F-1900C68936E3}" srcId="{0DB48682-3311-4474-B047-F09F1D344D93}" destId="{633993D4-F454-4985-8A94-A22A05404117}" srcOrd="0" destOrd="0" parTransId="{6891C03C-7236-482D-AD55-9164C224D614}" sibTransId="{EDCD32BC-7FB3-42E4-92D6-3F9EC7ED481A}"/>
    <dgm:cxn modelId="{A5C16A79-3FE6-4287-B034-76DBEC797852}" type="presOf" srcId="{EDCD32BC-7FB3-42E4-92D6-3F9EC7ED481A}" destId="{FE488EC4-44D2-485E-B96B-75A9A2DADF9E}" srcOrd="0" destOrd="0" presId="urn:microsoft.com/office/officeart/2005/8/layout/cycle6"/>
    <dgm:cxn modelId="{93DDA2AC-00A4-49DE-B593-64F75F7CF1D4}" type="presOf" srcId="{633993D4-F454-4985-8A94-A22A05404117}" destId="{2A6577FE-5784-4D88-87EA-FF488C5720C8}" srcOrd="0" destOrd="0" presId="urn:microsoft.com/office/officeart/2005/8/layout/cycle6"/>
    <dgm:cxn modelId="{CCA1A3B3-3320-488A-B868-68497771B268}" srcId="{0DB48682-3311-4474-B047-F09F1D344D93}" destId="{05D0794A-840F-4EFE-AE50-0567C4782BAA}" srcOrd="1" destOrd="0" parTransId="{D908CF13-7CCA-42AD-A48E-C2D0B3DDEEEA}" sibTransId="{0EC149A8-FAED-4C21-BF67-F8CA13753388}"/>
    <dgm:cxn modelId="{4C0637D7-9281-482E-9921-DC9B7D9DF47D}" type="presOf" srcId="{0DB48682-3311-4474-B047-F09F1D344D93}" destId="{93AADBE0-269F-4088-93C4-A11E813BA57E}" srcOrd="0" destOrd="0" presId="urn:microsoft.com/office/officeart/2005/8/layout/cycle6"/>
    <dgm:cxn modelId="{45013DF0-D67F-494F-8E26-45DE8D1689D2}" type="presOf" srcId="{0EC149A8-FAED-4C21-BF67-F8CA13753388}" destId="{4880281C-1AB4-495B-8826-2BDC8CEBF523}" srcOrd="0" destOrd="0" presId="urn:microsoft.com/office/officeart/2005/8/layout/cycle6"/>
    <dgm:cxn modelId="{B1137E35-2E78-4B10-9DBD-26ABDA3DDA71}" type="presParOf" srcId="{93AADBE0-269F-4088-93C4-A11E813BA57E}" destId="{2A6577FE-5784-4D88-87EA-FF488C5720C8}" srcOrd="0" destOrd="0" presId="urn:microsoft.com/office/officeart/2005/8/layout/cycle6"/>
    <dgm:cxn modelId="{452E67E8-F716-4E4E-9E0B-3FBC74CE52B1}" type="presParOf" srcId="{93AADBE0-269F-4088-93C4-A11E813BA57E}" destId="{3154642C-3D74-45DD-8E46-3B0D056364E3}" srcOrd="1" destOrd="0" presId="urn:microsoft.com/office/officeart/2005/8/layout/cycle6"/>
    <dgm:cxn modelId="{167710C0-02E9-4DCD-8090-F357BBB24EB6}" type="presParOf" srcId="{93AADBE0-269F-4088-93C4-A11E813BA57E}" destId="{FE488EC4-44D2-485E-B96B-75A9A2DADF9E}" srcOrd="2" destOrd="0" presId="urn:microsoft.com/office/officeart/2005/8/layout/cycle6"/>
    <dgm:cxn modelId="{CAF62737-C2B1-415B-A7B0-0BC12CC5913E}" type="presParOf" srcId="{93AADBE0-269F-4088-93C4-A11E813BA57E}" destId="{3C7DFD81-6439-4BF8-9076-45DE1F4F4CB6}" srcOrd="3" destOrd="0" presId="urn:microsoft.com/office/officeart/2005/8/layout/cycle6"/>
    <dgm:cxn modelId="{7B3E1961-C0B1-439E-941B-30B5BE15EFE7}" type="presParOf" srcId="{93AADBE0-269F-4088-93C4-A11E813BA57E}" destId="{58E59348-01C5-44B4-AEC2-4D12AE4DA62F}" srcOrd="4" destOrd="0" presId="urn:microsoft.com/office/officeart/2005/8/layout/cycle6"/>
    <dgm:cxn modelId="{5D99F320-D145-4D7D-83F3-FA004DAC10C9}" type="presParOf" srcId="{93AADBE0-269F-4088-93C4-A11E813BA57E}" destId="{4880281C-1AB4-495B-8826-2BDC8CEBF523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84D2A7-9C88-4EE3-8673-102A4D20E48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2B8C45-1F02-4EBE-AAAE-ADB6E9340A15}">
      <dgm:prSet/>
      <dgm:spPr/>
      <dgm:t>
        <a:bodyPr/>
        <a:lstStyle/>
        <a:p>
          <a:r>
            <a:rPr lang="en-US" dirty="0"/>
            <a:t>Deadlock (aka Windows 95)</a:t>
          </a:r>
        </a:p>
      </dgm:t>
    </dgm:pt>
    <dgm:pt modelId="{E2490EFF-947D-47C8-BBA3-716D8B9CDDF2}" type="parTrans" cxnId="{7BDCF6E4-AC8C-4C6F-BC17-BBFDD1A63145}">
      <dgm:prSet/>
      <dgm:spPr/>
      <dgm:t>
        <a:bodyPr/>
        <a:lstStyle/>
        <a:p>
          <a:endParaRPr lang="en-US"/>
        </a:p>
      </dgm:t>
    </dgm:pt>
    <dgm:pt modelId="{E6C2D4E8-A336-42A1-AAE3-E0CC6B52F59F}" type="sibTrans" cxnId="{7BDCF6E4-AC8C-4C6F-BC17-BBFDD1A63145}">
      <dgm:prSet/>
      <dgm:spPr/>
      <dgm:t>
        <a:bodyPr/>
        <a:lstStyle/>
        <a:p>
          <a:endParaRPr lang="en-US"/>
        </a:p>
      </dgm:t>
    </dgm:pt>
    <dgm:pt modelId="{D9F4171E-7546-49EB-9150-233B61B349D9}">
      <dgm:prSet/>
      <dgm:spPr/>
      <dgm:t>
        <a:bodyPr/>
        <a:lstStyle/>
        <a:p>
          <a:r>
            <a:rPr lang="en-US" dirty="0" err="1"/>
            <a:t>Segfault</a:t>
          </a:r>
          <a:endParaRPr lang="en-US" dirty="0"/>
        </a:p>
      </dgm:t>
    </dgm:pt>
    <dgm:pt modelId="{33E79DEA-F0E6-43A1-B9CF-83BCA9DDAE3E}" type="parTrans" cxnId="{268F7C16-11F9-46FE-81FB-D4BCAD10E59C}">
      <dgm:prSet/>
      <dgm:spPr/>
      <dgm:t>
        <a:bodyPr/>
        <a:lstStyle/>
        <a:p>
          <a:endParaRPr lang="en-US"/>
        </a:p>
      </dgm:t>
    </dgm:pt>
    <dgm:pt modelId="{C09AC4AF-BAB5-4AB9-A7B1-A320B92289DA}" type="sibTrans" cxnId="{268F7C16-11F9-46FE-81FB-D4BCAD10E59C}">
      <dgm:prSet/>
      <dgm:spPr/>
      <dgm:t>
        <a:bodyPr/>
        <a:lstStyle/>
        <a:p>
          <a:endParaRPr lang="en-US"/>
        </a:p>
      </dgm:t>
    </dgm:pt>
    <dgm:pt modelId="{B1B1302B-CBF2-4F19-B82D-869379B5904A}">
      <dgm:prSet/>
      <dgm:spPr/>
      <dgm:t>
        <a:bodyPr/>
        <a:lstStyle/>
        <a:p>
          <a:r>
            <a:rPr lang="en-US" dirty="0"/>
            <a:t>When multiple threads keep waiting on each other eternally</a:t>
          </a:r>
        </a:p>
      </dgm:t>
    </dgm:pt>
    <dgm:pt modelId="{1C44F18B-2D2D-47F3-93C3-D0522813EC0D}" type="parTrans" cxnId="{E101C4C0-D079-4D7B-9E25-DF445E4EBEF3}">
      <dgm:prSet/>
      <dgm:spPr/>
      <dgm:t>
        <a:bodyPr/>
        <a:lstStyle/>
        <a:p>
          <a:endParaRPr lang="nl-NL"/>
        </a:p>
      </dgm:t>
    </dgm:pt>
    <dgm:pt modelId="{538BE7B3-057E-4BFC-B417-22A023A936A2}" type="sibTrans" cxnId="{E101C4C0-D079-4D7B-9E25-DF445E4EBEF3}">
      <dgm:prSet/>
      <dgm:spPr/>
      <dgm:t>
        <a:bodyPr/>
        <a:lstStyle/>
        <a:p>
          <a:endParaRPr lang="nl-NL"/>
        </a:p>
      </dgm:t>
    </dgm:pt>
    <dgm:pt modelId="{A9D07D12-9B7C-4F48-8ECB-BD6714E6FEFA}">
      <dgm:prSet/>
      <dgm:spPr/>
      <dgm:t>
        <a:bodyPr/>
        <a:lstStyle/>
        <a:p>
          <a:r>
            <a:rPr lang="en-US" dirty="0"/>
            <a:t>When a thread tries to access memory that is currently in use by another thread</a:t>
          </a:r>
        </a:p>
      </dgm:t>
    </dgm:pt>
    <dgm:pt modelId="{019BCA99-EF6E-424B-AC51-E1DE043EAB66}" type="parTrans" cxnId="{F8132403-7052-4F22-9C12-5C9A6CC83693}">
      <dgm:prSet/>
      <dgm:spPr/>
      <dgm:t>
        <a:bodyPr/>
        <a:lstStyle/>
        <a:p>
          <a:endParaRPr lang="nl-NL"/>
        </a:p>
      </dgm:t>
    </dgm:pt>
    <dgm:pt modelId="{6D9F2174-7C2B-4C6B-BC24-7F1940909DBA}" type="sibTrans" cxnId="{F8132403-7052-4F22-9C12-5C9A6CC83693}">
      <dgm:prSet/>
      <dgm:spPr/>
      <dgm:t>
        <a:bodyPr/>
        <a:lstStyle/>
        <a:p>
          <a:endParaRPr lang="nl-NL"/>
        </a:p>
      </dgm:t>
    </dgm:pt>
    <dgm:pt modelId="{59CE08B9-A09E-4482-8128-47B427A45D74}" type="pres">
      <dgm:prSet presAssocID="{FC84D2A7-9C88-4EE3-8673-102A4D20E481}" presName="linear" presStyleCnt="0">
        <dgm:presLayoutVars>
          <dgm:dir/>
          <dgm:animLvl val="lvl"/>
          <dgm:resizeHandles val="exact"/>
        </dgm:presLayoutVars>
      </dgm:prSet>
      <dgm:spPr/>
    </dgm:pt>
    <dgm:pt modelId="{597BABB0-85D1-4E0C-8947-983EF848AB87}" type="pres">
      <dgm:prSet presAssocID="{052B8C45-1F02-4EBE-AAAE-ADB6E9340A15}" presName="parentLin" presStyleCnt="0"/>
      <dgm:spPr/>
    </dgm:pt>
    <dgm:pt modelId="{26C7B796-0068-40A6-9E9F-F5D209E3162E}" type="pres">
      <dgm:prSet presAssocID="{052B8C45-1F02-4EBE-AAAE-ADB6E9340A15}" presName="parentLeftMargin" presStyleLbl="node1" presStyleIdx="0" presStyleCnt="2"/>
      <dgm:spPr/>
    </dgm:pt>
    <dgm:pt modelId="{C30D6798-3823-4696-8BDC-2F881E0EF3A7}" type="pres">
      <dgm:prSet presAssocID="{052B8C45-1F02-4EBE-AAAE-ADB6E9340A1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F7B5751-6C94-43A3-B300-9F72187B22B8}" type="pres">
      <dgm:prSet presAssocID="{052B8C45-1F02-4EBE-AAAE-ADB6E9340A15}" presName="negativeSpace" presStyleCnt="0"/>
      <dgm:spPr/>
    </dgm:pt>
    <dgm:pt modelId="{B9749589-68E3-49F3-86D8-1AAB660F28DD}" type="pres">
      <dgm:prSet presAssocID="{052B8C45-1F02-4EBE-AAAE-ADB6E9340A15}" presName="childText" presStyleLbl="conFgAcc1" presStyleIdx="0" presStyleCnt="2">
        <dgm:presLayoutVars>
          <dgm:bulletEnabled val="1"/>
        </dgm:presLayoutVars>
      </dgm:prSet>
      <dgm:spPr/>
    </dgm:pt>
    <dgm:pt modelId="{3B97EAFA-D94C-45B4-9B77-92FCC4A44748}" type="pres">
      <dgm:prSet presAssocID="{E6C2D4E8-A336-42A1-AAE3-E0CC6B52F59F}" presName="spaceBetweenRectangles" presStyleCnt="0"/>
      <dgm:spPr/>
    </dgm:pt>
    <dgm:pt modelId="{C95586CF-8AC7-4403-96A3-FDB56375099C}" type="pres">
      <dgm:prSet presAssocID="{D9F4171E-7546-49EB-9150-233B61B349D9}" presName="parentLin" presStyleCnt="0"/>
      <dgm:spPr/>
    </dgm:pt>
    <dgm:pt modelId="{BDEB37F8-154F-4D05-8B3E-ED9552F2C042}" type="pres">
      <dgm:prSet presAssocID="{D9F4171E-7546-49EB-9150-233B61B349D9}" presName="parentLeftMargin" presStyleLbl="node1" presStyleIdx="0" presStyleCnt="2"/>
      <dgm:spPr/>
    </dgm:pt>
    <dgm:pt modelId="{3177FAB9-95B6-43A5-A778-FA8C8A724D16}" type="pres">
      <dgm:prSet presAssocID="{D9F4171E-7546-49EB-9150-233B61B349D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91C6D7B-519B-4B20-A0B1-BDE8F571A73E}" type="pres">
      <dgm:prSet presAssocID="{D9F4171E-7546-49EB-9150-233B61B349D9}" presName="negativeSpace" presStyleCnt="0"/>
      <dgm:spPr/>
    </dgm:pt>
    <dgm:pt modelId="{CC84AE55-D697-492D-8A93-9EC2FDB1D318}" type="pres">
      <dgm:prSet presAssocID="{D9F4171E-7546-49EB-9150-233B61B349D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8132403-7052-4F22-9C12-5C9A6CC83693}" srcId="{D9F4171E-7546-49EB-9150-233B61B349D9}" destId="{A9D07D12-9B7C-4F48-8ECB-BD6714E6FEFA}" srcOrd="0" destOrd="0" parTransId="{019BCA99-EF6E-424B-AC51-E1DE043EAB66}" sibTransId="{6D9F2174-7C2B-4C6B-BC24-7F1940909DBA}"/>
    <dgm:cxn modelId="{268F7C16-11F9-46FE-81FB-D4BCAD10E59C}" srcId="{FC84D2A7-9C88-4EE3-8673-102A4D20E481}" destId="{D9F4171E-7546-49EB-9150-233B61B349D9}" srcOrd="1" destOrd="0" parTransId="{33E79DEA-F0E6-43A1-B9CF-83BCA9DDAE3E}" sibTransId="{C09AC4AF-BAB5-4AB9-A7B1-A320B92289DA}"/>
    <dgm:cxn modelId="{47EB3832-3509-4B52-9825-C54FC2FED0DE}" type="presOf" srcId="{A9D07D12-9B7C-4F48-8ECB-BD6714E6FEFA}" destId="{CC84AE55-D697-492D-8A93-9EC2FDB1D318}" srcOrd="0" destOrd="0" presId="urn:microsoft.com/office/officeart/2005/8/layout/list1"/>
    <dgm:cxn modelId="{AB7C623C-88ED-4243-9FBA-BCD8181975C7}" type="presOf" srcId="{052B8C45-1F02-4EBE-AAAE-ADB6E9340A15}" destId="{26C7B796-0068-40A6-9E9F-F5D209E3162E}" srcOrd="0" destOrd="0" presId="urn:microsoft.com/office/officeart/2005/8/layout/list1"/>
    <dgm:cxn modelId="{34522D85-6DCF-4367-9B77-0A7874722B78}" type="presOf" srcId="{D9F4171E-7546-49EB-9150-233B61B349D9}" destId="{BDEB37F8-154F-4D05-8B3E-ED9552F2C042}" srcOrd="0" destOrd="0" presId="urn:microsoft.com/office/officeart/2005/8/layout/list1"/>
    <dgm:cxn modelId="{ECC19795-30ED-4716-B5E1-60E2A547BB86}" type="presOf" srcId="{FC84D2A7-9C88-4EE3-8673-102A4D20E481}" destId="{59CE08B9-A09E-4482-8128-47B427A45D74}" srcOrd="0" destOrd="0" presId="urn:microsoft.com/office/officeart/2005/8/layout/list1"/>
    <dgm:cxn modelId="{50BA3CB3-5C4D-4BDA-B089-0E0CD43B9F20}" type="presOf" srcId="{052B8C45-1F02-4EBE-AAAE-ADB6E9340A15}" destId="{C30D6798-3823-4696-8BDC-2F881E0EF3A7}" srcOrd="1" destOrd="0" presId="urn:microsoft.com/office/officeart/2005/8/layout/list1"/>
    <dgm:cxn modelId="{5CC49ABB-5760-4743-B748-D52FEA59DD38}" type="presOf" srcId="{D9F4171E-7546-49EB-9150-233B61B349D9}" destId="{3177FAB9-95B6-43A5-A778-FA8C8A724D16}" srcOrd="1" destOrd="0" presId="urn:microsoft.com/office/officeart/2005/8/layout/list1"/>
    <dgm:cxn modelId="{E101C4C0-D079-4D7B-9E25-DF445E4EBEF3}" srcId="{052B8C45-1F02-4EBE-AAAE-ADB6E9340A15}" destId="{B1B1302B-CBF2-4F19-B82D-869379B5904A}" srcOrd="0" destOrd="0" parTransId="{1C44F18B-2D2D-47F3-93C3-D0522813EC0D}" sibTransId="{538BE7B3-057E-4BFC-B417-22A023A936A2}"/>
    <dgm:cxn modelId="{C4D745CC-0E95-490E-A9D7-5F4E95B487C4}" type="presOf" srcId="{B1B1302B-CBF2-4F19-B82D-869379B5904A}" destId="{B9749589-68E3-49F3-86D8-1AAB660F28DD}" srcOrd="0" destOrd="0" presId="urn:microsoft.com/office/officeart/2005/8/layout/list1"/>
    <dgm:cxn modelId="{7BDCF6E4-AC8C-4C6F-BC17-BBFDD1A63145}" srcId="{FC84D2A7-9C88-4EE3-8673-102A4D20E481}" destId="{052B8C45-1F02-4EBE-AAAE-ADB6E9340A15}" srcOrd="0" destOrd="0" parTransId="{E2490EFF-947D-47C8-BBA3-716D8B9CDDF2}" sibTransId="{E6C2D4E8-A336-42A1-AAE3-E0CC6B52F59F}"/>
    <dgm:cxn modelId="{72948CA6-7896-433C-A269-BEC509E38411}" type="presParOf" srcId="{59CE08B9-A09E-4482-8128-47B427A45D74}" destId="{597BABB0-85D1-4E0C-8947-983EF848AB87}" srcOrd="0" destOrd="0" presId="urn:microsoft.com/office/officeart/2005/8/layout/list1"/>
    <dgm:cxn modelId="{EFAA8823-2ECD-43F6-B654-F9641ACB866B}" type="presParOf" srcId="{597BABB0-85D1-4E0C-8947-983EF848AB87}" destId="{26C7B796-0068-40A6-9E9F-F5D209E3162E}" srcOrd="0" destOrd="0" presId="urn:microsoft.com/office/officeart/2005/8/layout/list1"/>
    <dgm:cxn modelId="{32774554-291B-47D7-ACAB-4001D4038C01}" type="presParOf" srcId="{597BABB0-85D1-4E0C-8947-983EF848AB87}" destId="{C30D6798-3823-4696-8BDC-2F881E0EF3A7}" srcOrd="1" destOrd="0" presId="urn:microsoft.com/office/officeart/2005/8/layout/list1"/>
    <dgm:cxn modelId="{39BFEF9F-D547-4F4E-AB22-28D093D4F40F}" type="presParOf" srcId="{59CE08B9-A09E-4482-8128-47B427A45D74}" destId="{AF7B5751-6C94-43A3-B300-9F72187B22B8}" srcOrd="1" destOrd="0" presId="urn:microsoft.com/office/officeart/2005/8/layout/list1"/>
    <dgm:cxn modelId="{11F19357-27D1-40D1-8958-FCF103799555}" type="presParOf" srcId="{59CE08B9-A09E-4482-8128-47B427A45D74}" destId="{B9749589-68E3-49F3-86D8-1AAB660F28DD}" srcOrd="2" destOrd="0" presId="urn:microsoft.com/office/officeart/2005/8/layout/list1"/>
    <dgm:cxn modelId="{5CBEB719-D183-4565-934D-BA0F51E4DC78}" type="presParOf" srcId="{59CE08B9-A09E-4482-8128-47B427A45D74}" destId="{3B97EAFA-D94C-45B4-9B77-92FCC4A44748}" srcOrd="3" destOrd="0" presId="urn:microsoft.com/office/officeart/2005/8/layout/list1"/>
    <dgm:cxn modelId="{9BBCE97B-527C-4614-BC36-394C5E88B465}" type="presParOf" srcId="{59CE08B9-A09E-4482-8128-47B427A45D74}" destId="{C95586CF-8AC7-4403-96A3-FDB56375099C}" srcOrd="4" destOrd="0" presId="urn:microsoft.com/office/officeart/2005/8/layout/list1"/>
    <dgm:cxn modelId="{540D467F-62E5-42C4-B52F-8C3F5ADDC0E6}" type="presParOf" srcId="{C95586CF-8AC7-4403-96A3-FDB56375099C}" destId="{BDEB37F8-154F-4D05-8B3E-ED9552F2C042}" srcOrd="0" destOrd="0" presId="urn:microsoft.com/office/officeart/2005/8/layout/list1"/>
    <dgm:cxn modelId="{190DC2C1-AD02-4865-ABAA-41C8527905FA}" type="presParOf" srcId="{C95586CF-8AC7-4403-96A3-FDB56375099C}" destId="{3177FAB9-95B6-43A5-A778-FA8C8A724D16}" srcOrd="1" destOrd="0" presId="urn:microsoft.com/office/officeart/2005/8/layout/list1"/>
    <dgm:cxn modelId="{DFEA3327-55DC-41D2-8F51-95D2D5917532}" type="presParOf" srcId="{59CE08B9-A09E-4482-8128-47B427A45D74}" destId="{391C6D7B-519B-4B20-A0B1-BDE8F571A73E}" srcOrd="5" destOrd="0" presId="urn:microsoft.com/office/officeart/2005/8/layout/list1"/>
    <dgm:cxn modelId="{BC00DB39-1430-4354-9FC2-EB575E6852A1}" type="presParOf" srcId="{59CE08B9-A09E-4482-8128-47B427A45D74}" destId="{CC84AE55-D697-492D-8A93-9EC2FDB1D31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F3B073-C418-440D-85F0-52ACA8663B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4194B29-DF17-4496-94DF-E4F5FA32597B}">
      <dgm:prSet/>
      <dgm:spPr/>
      <dgm:t>
        <a:bodyPr/>
        <a:lstStyle/>
        <a:p>
          <a:r>
            <a:rPr lang="en-US"/>
            <a:t>Threads can solve this by communicating</a:t>
          </a:r>
        </a:p>
      </dgm:t>
    </dgm:pt>
    <dgm:pt modelId="{1E748E60-00F8-4559-AD0C-74DB2DCC72E5}" type="parTrans" cxnId="{060D5AD0-864A-48D4-9667-0D4CBF034A15}">
      <dgm:prSet/>
      <dgm:spPr/>
      <dgm:t>
        <a:bodyPr/>
        <a:lstStyle/>
        <a:p>
          <a:endParaRPr lang="en-US"/>
        </a:p>
      </dgm:t>
    </dgm:pt>
    <dgm:pt modelId="{F710D78F-A975-46FB-80D4-733B6B3D21A7}" type="sibTrans" cxnId="{060D5AD0-864A-48D4-9667-0D4CBF034A15}">
      <dgm:prSet/>
      <dgm:spPr/>
      <dgm:t>
        <a:bodyPr/>
        <a:lstStyle/>
        <a:p>
          <a:endParaRPr lang="en-US"/>
        </a:p>
      </dgm:t>
    </dgm:pt>
    <dgm:pt modelId="{F339BFA8-CD6F-4A21-B631-940EAFC3A3B6}">
      <dgm:prSet/>
      <dgm:spPr/>
      <dgm:t>
        <a:bodyPr/>
        <a:lstStyle/>
        <a:p>
          <a:r>
            <a:rPr lang="en-US"/>
            <a:t>But this is… hard</a:t>
          </a:r>
        </a:p>
      </dgm:t>
    </dgm:pt>
    <dgm:pt modelId="{CF5B9312-0DBE-4198-AB19-52698A50A407}" type="parTrans" cxnId="{66A18A03-468D-4EA5-9B30-F3D003338472}">
      <dgm:prSet/>
      <dgm:spPr/>
      <dgm:t>
        <a:bodyPr/>
        <a:lstStyle/>
        <a:p>
          <a:endParaRPr lang="en-US"/>
        </a:p>
      </dgm:t>
    </dgm:pt>
    <dgm:pt modelId="{42AD1C35-E817-4858-BAEF-73B175B2E4F3}" type="sibTrans" cxnId="{66A18A03-468D-4EA5-9B30-F3D003338472}">
      <dgm:prSet/>
      <dgm:spPr/>
      <dgm:t>
        <a:bodyPr/>
        <a:lstStyle/>
        <a:p>
          <a:endParaRPr lang="en-US"/>
        </a:p>
      </dgm:t>
    </dgm:pt>
    <dgm:pt modelId="{193E9A66-26CB-4E4A-9F0F-4326C3753EF3}">
      <dgm:prSet/>
      <dgm:spPr/>
      <dgm:t>
        <a:bodyPr/>
        <a:lstStyle/>
        <a:p>
          <a:r>
            <a:rPr lang="en-US"/>
            <a:t>As we know: every problem ever was caused by miscommunication</a:t>
          </a:r>
        </a:p>
      </dgm:t>
    </dgm:pt>
    <dgm:pt modelId="{CDD34E63-3204-4E98-BFB3-2B661E3B606B}" type="parTrans" cxnId="{AD17697B-40ED-4C58-8644-594503721A14}">
      <dgm:prSet/>
      <dgm:spPr/>
      <dgm:t>
        <a:bodyPr/>
        <a:lstStyle/>
        <a:p>
          <a:endParaRPr lang="en-US"/>
        </a:p>
      </dgm:t>
    </dgm:pt>
    <dgm:pt modelId="{D5AC4C90-B4F4-4B21-8CB7-23C715BA85D9}" type="sibTrans" cxnId="{AD17697B-40ED-4C58-8644-594503721A14}">
      <dgm:prSet/>
      <dgm:spPr/>
      <dgm:t>
        <a:bodyPr/>
        <a:lstStyle/>
        <a:p>
          <a:endParaRPr lang="en-US"/>
        </a:p>
      </dgm:t>
    </dgm:pt>
    <dgm:pt modelId="{0A4D894D-D2D7-4F1F-B2DC-CAD008BBDDBF}" type="pres">
      <dgm:prSet presAssocID="{49F3B073-C418-440D-85F0-52ACA8663BE6}" presName="root" presStyleCnt="0">
        <dgm:presLayoutVars>
          <dgm:dir/>
          <dgm:resizeHandles val="exact"/>
        </dgm:presLayoutVars>
      </dgm:prSet>
      <dgm:spPr/>
    </dgm:pt>
    <dgm:pt modelId="{8F0E1839-FCA3-4797-AC87-5DE546858205}" type="pres">
      <dgm:prSet presAssocID="{94194B29-DF17-4496-94DF-E4F5FA32597B}" presName="compNode" presStyleCnt="0"/>
      <dgm:spPr/>
    </dgm:pt>
    <dgm:pt modelId="{4CE9F749-4993-4DDB-A7BD-D7D2C3632FC1}" type="pres">
      <dgm:prSet presAssocID="{94194B29-DF17-4496-94DF-E4F5FA32597B}" presName="bgRect" presStyleLbl="bgShp" presStyleIdx="0" presStyleCnt="3"/>
      <dgm:spPr/>
    </dgm:pt>
    <dgm:pt modelId="{D0DA6B6A-AA67-43E7-AC1C-264BEF7901BB}" type="pres">
      <dgm:prSet presAssocID="{94194B29-DF17-4496-94DF-E4F5FA3259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6DF5089-1B66-44E3-A063-5C59E6FEA87A}" type="pres">
      <dgm:prSet presAssocID="{94194B29-DF17-4496-94DF-E4F5FA32597B}" presName="spaceRect" presStyleCnt="0"/>
      <dgm:spPr/>
    </dgm:pt>
    <dgm:pt modelId="{7775B493-43C2-4075-B763-AE1C8779B1A2}" type="pres">
      <dgm:prSet presAssocID="{94194B29-DF17-4496-94DF-E4F5FA32597B}" presName="parTx" presStyleLbl="revTx" presStyleIdx="0" presStyleCnt="3">
        <dgm:presLayoutVars>
          <dgm:chMax val="0"/>
          <dgm:chPref val="0"/>
        </dgm:presLayoutVars>
      </dgm:prSet>
      <dgm:spPr/>
    </dgm:pt>
    <dgm:pt modelId="{53A33C8A-0604-490E-8089-ACE5A28DB90B}" type="pres">
      <dgm:prSet presAssocID="{F710D78F-A975-46FB-80D4-733B6B3D21A7}" presName="sibTrans" presStyleCnt="0"/>
      <dgm:spPr/>
    </dgm:pt>
    <dgm:pt modelId="{DF9CE5CA-363F-4CF2-BCFB-43EBB7B3914C}" type="pres">
      <dgm:prSet presAssocID="{F339BFA8-CD6F-4A21-B631-940EAFC3A3B6}" presName="compNode" presStyleCnt="0"/>
      <dgm:spPr/>
    </dgm:pt>
    <dgm:pt modelId="{21AE83FC-E74D-43D2-9AC6-A57096F193E1}" type="pres">
      <dgm:prSet presAssocID="{F339BFA8-CD6F-4A21-B631-940EAFC3A3B6}" presName="bgRect" presStyleLbl="bgShp" presStyleIdx="1" presStyleCnt="3"/>
      <dgm:spPr/>
    </dgm:pt>
    <dgm:pt modelId="{FCB63493-3A1B-4111-B40C-F86B6C49D6FF}" type="pres">
      <dgm:prSet presAssocID="{F339BFA8-CD6F-4A21-B631-940EAFC3A3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fighter"/>
        </a:ext>
      </dgm:extLst>
    </dgm:pt>
    <dgm:pt modelId="{53439188-3A06-4C03-914B-D4C174EB70A8}" type="pres">
      <dgm:prSet presAssocID="{F339BFA8-CD6F-4A21-B631-940EAFC3A3B6}" presName="spaceRect" presStyleCnt="0"/>
      <dgm:spPr/>
    </dgm:pt>
    <dgm:pt modelId="{B373F291-AEC6-4FB5-9C5F-8E99486DD1ED}" type="pres">
      <dgm:prSet presAssocID="{F339BFA8-CD6F-4A21-B631-940EAFC3A3B6}" presName="parTx" presStyleLbl="revTx" presStyleIdx="1" presStyleCnt="3">
        <dgm:presLayoutVars>
          <dgm:chMax val="0"/>
          <dgm:chPref val="0"/>
        </dgm:presLayoutVars>
      </dgm:prSet>
      <dgm:spPr/>
    </dgm:pt>
    <dgm:pt modelId="{88C97E9E-88C6-4212-86B4-4EAA67FBF2EB}" type="pres">
      <dgm:prSet presAssocID="{42AD1C35-E817-4858-BAEF-73B175B2E4F3}" presName="sibTrans" presStyleCnt="0"/>
      <dgm:spPr/>
    </dgm:pt>
    <dgm:pt modelId="{51D2AE3B-0D6B-4B35-8790-197B48CC3F91}" type="pres">
      <dgm:prSet presAssocID="{193E9A66-26CB-4E4A-9F0F-4326C3753EF3}" presName="compNode" presStyleCnt="0"/>
      <dgm:spPr/>
    </dgm:pt>
    <dgm:pt modelId="{E3D55F18-FAF6-4CC2-AAE9-39DFA0469DB9}" type="pres">
      <dgm:prSet presAssocID="{193E9A66-26CB-4E4A-9F0F-4326C3753EF3}" presName="bgRect" presStyleLbl="bgShp" presStyleIdx="2" presStyleCnt="3"/>
      <dgm:spPr/>
    </dgm:pt>
    <dgm:pt modelId="{BAB9C2D3-126A-4940-B024-91448F890A74}" type="pres">
      <dgm:prSet presAssocID="{193E9A66-26CB-4E4A-9F0F-4326C3753E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5F8E0C98-C4F6-40DD-B936-AA6DA088DD81}" type="pres">
      <dgm:prSet presAssocID="{193E9A66-26CB-4E4A-9F0F-4326C3753EF3}" presName="spaceRect" presStyleCnt="0"/>
      <dgm:spPr/>
    </dgm:pt>
    <dgm:pt modelId="{4596B4AF-B4E2-469A-97CC-B22DB36C9275}" type="pres">
      <dgm:prSet presAssocID="{193E9A66-26CB-4E4A-9F0F-4326C3753E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6A18A03-468D-4EA5-9B30-F3D003338472}" srcId="{49F3B073-C418-440D-85F0-52ACA8663BE6}" destId="{F339BFA8-CD6F-4A21-B631-940EAFC3A3B6}" srcOrd="1" destOrd="0" parTransId="{CF5B9312-0DBE-4198-AB19-52698A50A407}" sibTransId="{42AD1C35-E817-4858-BAEF-73B175B2E4F3}"/>
    <dgm:cxn modelId="{E04E6B35-C34F-4DE3-9C42-7AD860C7E159}" type="presOf" srcId="{193E9A66-26CB-4E4A-9F0F-4326C3753EF3}" destId="{4596B4AF-B4E2-469A-97CC-B22DB36C9275}" srcOrd="0" destOrd="0" presId="urn:microsoft.com/office/officeart/2018/2/layout/IconVerticalSolidList"/>
    <dgm:cxn modelId="{F478285E-6227-4BFA-B111-181F46BB4411}" type="presOf" srcId="{F339BFA8-CD6F-4A21-B631-940EAFC3A3B6}" destId="{B373F291-AEC6-4FB5-9C5F-8E99486DD1ED}" srcOrd="0" destOrd="0" presId="urn:microsoft.com/office/officeart/2018/2/layout/IconVerticalSolidList"/>
    <dgm:cxn modelId="{AD17697B-40ED-4C58-8644-594503721A14}" srcId="{49F3B073-C418-440D-85F0-52ACA8663BE6}" destId="{193E9A66-26CB-4E4A-9F0F-4326C3753EF3}" srcOrd="2" destOrd="0" parTransId="{CDD34E63-3204-4E98-BFB3-2B661E3B606B}" sibTransId="{D5AC4C90-B4F4-4B21-8CB7-23C715BA85D9}"/>
    <dgm:cxn modelId="{B3D2547B-2CB4-4A73-9A83-07661746C2E6}" type="presOf" srcId="{49F3B073-C418-440D-85F0-52ACA8663BE6}" destId="{0A4D894D-D2D7-4F1F-B2DC-CAD008BBDDBF}" srcOrd="0" destOrd="0" presId="urn:microsoft.com/office/officeart/2018/2/layout/IconVerticalSolidList"/>
    <dgm:cxn modelId="{36E1B0B1-A8F3-41D6-80DD-D5F43DFE2A52}" type="presOf" srcId="{94194B29-DF17-4496-94DF-E4F5FA32597B}" destId="{7775B493-43C2-4075-B763-AE1C8779B1A2}" srcOrd="0" destOrd="0" presId="urn:microsoft.com/office/officeart/2018/2/layout/IconVerticalSolidList"/>
    <dgm:cxn modelId="{060D5AD0-864A-48D4-9667-0D4CBF034A15}" srcId="{49F3B073-C418-440D-85F0-52ACA8663BE6}" destId="{94194B29-DF17-4496-94DF-E4F5FA32597B}" srcOrd="0" destOrd="0" parTransId="{1E748E60-00F8-4559-AD0C-74DB2DCC72E5}" sibTransId="{F710D78F-A975-46FB-80D4-733B6B3D21A7}"/>
    <dgm:cxn modelId="{4E652EE4-A1DE-4680-8D57-21BEC5711540}" type="presParOf" srcId="{0A4D894D-D2D7-4F1F-B2DC-CAD008BBDDBF}" destId="{8F0E1839-FCA3-4797-AC87-5DE546858205}" srcOrd="0" destOrd="0" presId="urn:microsoft.com/office/officeart/2018/2/layout/IconVerticalSolidList"/>
    <dgm:cxn modelId="{76BC617F-2CA6-443A-A791-6C3CA4903A55}" type="presParOf" srcId="{8F0E1839-FCA3-4797-AC87-5DE546858205}" destId="{4CE9F749-4993-4DDB-A7BD-D7D2C3632FC1}" srcOrd="0" destOrd="0" presId="urn:microsoft.com/office/officeart/2018/2/layout/IconVerticalSolidList"/>
    <dgm:cxn modelId="{EDE122F6-A566-4FF2-9D20-1DB582E3CCEA}" type="presParOf" srcId="{8F0E1839-FCA3-4797-AC87-5DE546858205}" destId="{D0DA6B6A-AA67-43E7-AC1C-264BEF7901BB}" srcOrd="1" destOrd="0" presId="urn:microsoft.com/office/officeart/2018/2/layout/IconVerticalSolidList"/>
    <dgm:cxn modelId="{0F3927AA-B056-4875-B3E3-C8FAA53732DD}" type="presParOf" srcId="{8F0E1839-FCA3-4797-AC87-5DE546858205}" destId="{16DF5089-1B66-44E3-A063-5C59E6FEA87A}" srcOrd="2" destOrd="0" presId="urn:microsoft.com/office/officeart/2018/2/layout/IconVerticalSolidList"/>
    <dgm:cxn modelId="{5780C6F8-44C5-4C5F-9031-0040D11FB2EB}" type="presParOf" srcId="{8F0E1839-FCA3-4797-AC87-5DE546858205}" destId="{7775B493-43C2-4075-B763-AE1C8779B1A2}" srcOrd="3" destOrd="0" presId="urn:microsoft.com/office/officeart/2018/2/layout/IconVerticalSolidList"/>
    <dgm:cxn modelId="{337A2EC3-41FA-458F-80C0-FEC92CEE582E}" type="presParOf" srcId="{0A4D894D-D2D7-4F1F-B2DC-CAD008BBDDBF}" destId="{53A33C8A-0604-490E-8089-ACE5A28DB90B}" srcOrd="1" destOrd="0" presId="urn:microsoft.com/office/officeart/2018/2/layout/IconVerticalSolidList"/>
    <dgm:cxn modelId="{7709F4F3-5444-4F2C-A059-B454A8F6F8FB}" type="presParOf" srcId="{0A4D894D-D2D7-4F1F-B2DC-CAD008BBDDBF}" destId="{DF9CE5CA-363F-4CF2-BCFB-43EBB7B3914C}" srcOrd="2" destOrd="0" presId="urn:microsoft.com/office/officeart/2018/2/layout/IconVerticalSolidList"/>
    <dgm:cxn modelId="{7538CE3B-BEF7-4BF2-B376-20E400D97822}" type="presParOf" srcId="{DF9CE5CA-363F-4CF2-BCFB-43EBB7B3914C}" destId="{21AE83FC-E74D-43D2-9AC6-A57096F193E1}" srcOrd="0" destOrd="0" presId="urn:microsoft.com/office/officeart/2018/2/layout/IconVerticalSolidList"/>
    <dgm:cxn modelId="{82127D93-49B9-4B70-A6BF-CB19C4584F1B}" type="presParOf" srcId="{DF9CE5CA-363F-4CF2-BCFB-43EBB7B3914C}" destId="{FCB63493-3A1B-4111-B40C-F86B6C49D6FF}" srcOrd="1" destOrd="0" presId="urn:microsoft.com/office/officeart/2018/2/layout/IconVerticalSolidList"/>
    <dgm:cxn modelId="{EC886664-1932-44E4-8604-348DD760F95E}" type="presParOf" srcId="{DF9CE5CA-363F-4CF2-BCFB-43EBB7B3914C}" destId="{53439188-3A06-4C03-914B-D4C174EB70A8}" srcOrd="2" destOrd="0" presId="urn:microsoft.com/office/officeart/2018/2/layout/IconVerticalSolidList"/>
    <dgm:cxn modelId="{D4614D36-5E59-4988-8FCA-AE42721A1D87}" type="presParOf" srcId="{DF9CE5CA-363F-4CF2-BCFB-43EBB7B3914C}" destId="{B373F291-AEC6-4FB5-9C5F-8E99486DD1ED}" srcOrd="3" destOrd="0" presId="urn:microsoft.com/office/officeart/2018/2/layout/IconVerticalSolidList"/>
    <dgm:cxn modelId="{7D2FCB88-6004-47FF-BB5B-BAAFC0700DA9}" type="presParOf" srcId="{0A4D894D-D2D7-4F1F-B2DC-CAD008BBDDBF}" destId="{88C97E9E-88C6-4212-86B4-4EAA67FBF2EB}" srcOrd="3" destOrd="0" presId="urn:microsoft.com/office/officeart/2018/2/layout/IconVerticalSolidList"/>
    <dgm:cxn modelId="{292F2E5B-9746-422B-A12E-2E41CB075D20}" type="presParOf" srcId="{0A4D894D-D2D7-4F1F-B2DC-CAD008BBDDBF}" destId="{51D2AE3B-0D6B-4B35-8790-197B48CC3F91}" srcOrd="4" destOrd="0" presId="urn:microsoft.com/office/officeart/2018/2/layout/IconVerticalSolidList"/>
    <dgm:cxn modelId="{4AD38C14-5ECD-4680-B456-9B4F5705F46F}" type="presParOf" srcId="{51D2AE3B-0D6B-4B35-8790-197B48CC3F91}" destId="{E3D55F18-FAF6-4CC2-AAE9-39DFA0469DB9}" srcOrd="0" destOrd="0" presId="urn:microsoft.com/office/officeart/2018/2/layout/IconVerticalSolidList"/>
    <dgm:cxn modelId="{3AB459EF-B1EF-43AF-8228-ADDC921E1C38}" type="presParOf" srcId="{51D2AE3B-0D6B-4B35-8790-197B48CC3F91}" destId="{BAB9C2D3-126A-4940-B024-91448F890A74}" srcOrd="1" destOrd="0" presId="urn:microsoft.com/office/officeart/2018/2/layout/IconVerticalSolidList"/>
    <dgm:cxn modelId="{9ED4455F-4ED6-43D6-AF0F-8757C4506EFA}" type="presParOf" srcId="{51D2AE3B-0D6B-4B35-8790-197B48CC3F91}" destId="{5F8E0C98-C4F6-40DD-B936-AA6DA088DD81}" srcOrd="2" destOrd="0" presId="urn:microsoft.com/office/officeart/2018/2/layout/IconVerticalSolidList"/>
    <dgm:cxn modelId="{917423C0-1C9C-43BE-AEF4-974DDD2982A0}" type="presParOf" srcId="{51D2AE3B-0D6B-4B35-8790-197B48CC3F91}" destId="{4596B4AF-B4E2-469A-97CC-B22DB36C92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91239-6E71-446E-957D-2E89987D33C1}">
      <dsp:nvSpPr>
        <dsp:cNvPr id="0" name=""/>
        <dsp:cNvSpPr/>
      </dsp:nvSpPr>
      <dsp:spPr>
        <a:xfrm>
          <a:off x="0" y="1309575"/>
          <a:ext cx="6492875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FDAA2-912A-4E44-98D0-8215463F9C25}">
      <dsp:nvSpPr>
        <dsp:cNvPr id="0" name=""/>
        <dsp:cNvSpPr/>
      </dsp:nvSpPr>
      <dsp:spPr>
        <a:xfrm>
          <a:off x="324643" y="807735"/>
          <a:ext cx="4545012" cy="1003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“Little Man Computer”</a:t>
          </a:r>
        </a:p>
      </dsp:txBody>
      <dsp:txXfrm>
        <a:off x="373639" y="856731"/>
        <a:ext cx="4447020" cy="905688"/>
      </dsp:txXfrm>
    </dsp:sp>
    <dsp:sp modelId="{28EE0D7B-D0AA-428C-A533-FFCF40CB7708}">
      <dsp:nvSpPr>
        <dsp:cNvPr id="0" name=""/>
        <dsp:cNvSpPr/>
      </dsp:nvSpPr>
      <dsp:spPr>
        <a:xfrm>
          <a:off x="0" y="2851815"/>
          <a:ext cx="6492875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708152" rIns="503919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Sum 2 random inputs</a:t>
          </a:r>
        </a:p>
      </dsp:txBody>
      <dsp:txXfrm>
        <a:off x="0" y="2851815"/>
        <a:ext cx="6492875" cy="1445850"/>
      </dsp:txXfrm>
    </dsp:sp>
    <dsp:sp modelId="{E551779E-4170-4D68-AB23-E6DE88557B13}">
      <dsp:nvSpPr>
        <dsp:cNvPr id="0" name=""/>
        <dsp:cNvSpPr/>
      </dsp:nvSpPr>
      <dsp:spPr>
        <a:xfrm>
          <a:off x="324643" y="2349975"/>
          <a:ext cx="4545012" cy="10036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Simple program:</a:t>
          </a:r>
        </a:p>
      </dsp:txBody>
      <dsp:txXfrm>
        <a:off x="373639" y="2398971"/>
        <a:ext cx="4447020" cy="905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F4A5D-56CC-4832-BD7A-F4059B554F59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2748D-1B8C-488C-B74E-D2BDF0732EA4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69724-FE96-4F2D-845D-329F9343A35A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 program is run as a “process”</a:t>
          </a:r>
        </a:p>
      </dsp:txBody>
      <dsp:txXfrm>
        <a:off x="1866111" y="690"/>
        <a:ext cx="4382288" cy="1615680"/>
      </dsp:txXfrm>
    </dsp:sp>
    <dsp:sp modelId="{F86F2952-6F69-49DB-91AD-025806BB8AC9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7FE34-5193-4D03-B463-FE4E9C929408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402A-316E-4E93-85B8-1EC73F0FBDA1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Each component of that program is a “thread”</a:t>
          </a:r>
        </a:p>
      </dsp:txBody>
      <dsp:txXfrm>
        <a:off x="1866111" y="2020291"/>
        <a:ext cx="4382288" cy="1615680"/>
      </dsp:txXfrm>
    </dsp:sp>
    <dsp:sp modelId="{64327AC1-56D9-4D93-8222-31EB718C946F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49943E-F356-4B47-BE0A-E865CC9B0FA4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A3B34-2834-4FB8-9265-65A63DE65A5B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 Thread is the smallest piece of a program than can be run independently</a:t>
          </a:r>
        </a:p>
      </dsp:txBody>
      <dsp:txXfrm>
        <a:off x="1866111" y="4039891"/>
        <a:ext cx="4382288" cy="1615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956DD-DD9C-41CA-A5F7-FC09B4B0FE0C}">
      <dsp:nvSpPr>
        <dsp:cNvPr id="0" name=""/>
        <dsp:cNvSpPr/>
      </dsp:nvSpPr>
      <dsp:spPr>
        <a:xfrm>
          <a:off x="2490743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AA659-D513-40D0-ADA7-23F62AD37EA3}">
      <dsp:nvSpPr>
        <dsp:cNvPr id="0" name=""/>
        <dsp:cNvSpPr/>
      </dsp:nvSpPr>
      <dsp:spPr>
        <a:xfrm>
          <a:off x="2958743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3D43E-F97B-478B-8E72-155C28027DBE}">
      <dsp:nvSpPr>
        <dsp:cNvPr id="0" name=""/>
        <dsp:cNvSpPr/>
      </dsp:nvSpPr>
      <dsp:spPr>
        <a:xfrm>
          <a:off x="1788743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1 CPU can only run 1 thing at a given time</a:t>
          </a:r>
        </a:p>
      </dsp:txBody>
      <dsp:txXfrm>
        <a:off x="1788743" y="3255669"/>
        <a:ext cx="3600000" cy="720000"/>
      </dsp:txXfrm>
    </dsp:sp>
    <dsp:sp modelId="{30070ACC-6102-4B68-9A35-8797C9DE01E2}">
      <dsp:nvSpPr>
        <dsp:cNvPr id="0" name=""/>
        <dsp:cNvSpPr/>
      </dsp:nvSpPr>
      <dsp:spPr>
        <a:xfrm>
          <a:off x="6720743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8A941-E176-489F-925C-6134A6C0C6ED}">
      <dsp:nvSpPr>
        <dsp:cNvPr id="0" name=""/>
        <dsp:cNvSpPr/>
      </dsp:nvSpPr>
      <dsp:spPr>
        <a:xfrm>
          <a:off x="7188743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0F5FA-614D-4A3C-A178-0019D815593A}">
      <dsp:nvSpPr>
        <dsp:cNvPr id="0" name=""/>
        <dsp:cNvSpPr/>
      </dsp:nvSpPr>
      <dsp:spPr>
        <a:xfrm>
          <a:off x="6018743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What is this “thing”?</a:t>
          </a:r>
        </a:p>
      </dsp:txBody>
      <dsp:txXfrm>
        <a:off x="6018743" y="3255669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E88D1-1163-4B07-ABFA-3C643D3739B5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FC12D-7D5A-4F11-B5BB-EC30837E9235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 CPU can only run 1 thing at a given time</a:t>
          </a:r>
        </a:p>
      </dsp:txBody>
      <dsp:txXfrm>
        <a:off x="417971" y="2644140"/>
        <a:ext cx="2889450" cy="720000"/>
      </dsp:txXfrm>
    </dsp:sp>
    <dsp:sp modelId="{003F53C6-6510-4627-A835-25ABA68FD19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4863B-5D73-4534-8B54-A2F7377354BC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What is this “thing”?</a:t>
          </a:r>
        </a:p>
      </dsp:txBody>
      <dsp:txXfrm>
        <a:off x="3813075" y="2644140"/>
        <a:ext cx="2889450" cy="720000"/>
      </dsp:txXfrm>
    </dsp:sp>
    <dsp:sp modelId="{AA413FBB-D1E1-4856-9FC3-62F5B38A1018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A7ED8-0224-4D4E-897B-91235ACA6D4B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Thread</a:t>
          </a:r>
        </a:p>
      </dsp:txBody>
      <dsp:txXfrm>
        <a:off x="7208178" y="2644140"/>
        <a:ext cx="28894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EAC32-C239-45DF-A3D0-E24B0378980A}">
      <dsp:nvSpPr>
        <dsp:cNvPr id="0" name=""/>
        <dsp:cNvSpPr/>
      </dsp:nvSpPr>
      <dsp:spPr>
        <a:xfrm>
          <a:off x="0" y="1099718"/>
          <a:ext cx="5257800" cy="15590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Concurrency</a:t>
          </a:r>
        </a:p>
      </dsp:txBody>
      <dsp:txXfrm>
        <a:off x="76105" y="1175823"/>
        <a:ext cx="5105590" cy="1406815"/>
      </dsp:txXfrm>
    </dsp:sp>
    <dsp:sp modelId="{E7444C84-BFE8-485B-A1BA-0EAE38D05CFE}">
      <dsp:nvSpPr>
        <dsp:cNvPr id="0" name=""/>
        <dsp:cNvSpPr/>
      </dsp:nvSpPr>
      <dsp:spPr>
        <a:xfrm>
          <a:off x="0" y="2845944"/>
          <a:ext cx="5257800" cy="15590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Parallel</a:t>
          </a:r>
        </a:p>
      </dsp:txBody>
      <dsp:txXfrm>
        <a:off x="76105" y="2922049"/>
        <a:ext cx="5105590" cy="14068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577FE-5784-4D88-87EA-FF488C5720C8}">
      <dsp:nvSpPr>
        <dsp:cNvPr id="0" name=""/>
        <dsp:cNvSpPr/>
      </dsp:nvSpPr>
      <dsp:spPr>
        <a:xfrm>
          <a:off x="558" y="1475208"/>
          <a:ext cx="2732091" cy="17758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Concurrency</a:t>
          </a:r>
        </a:p>
      </dsp:txBody>
      <dsp:txXfrm>
        <a:off x="87248" y="1561898"/>
        <a:ext cx="2558711" cy="1602479"/>
      </dsp:txXfrm>
    </dsp:sp>
    <dsp:sp modelId="{FE488EC4-44D2-485E-B96B-75A9A2DADF9E}">
      <dsp:nvSpPr>
        <dsp:cNvPr id="0" name=""/>
        <dsp:cNvSpPr/>
      </dsp:nvSpPr>
      <dsp:spPr>
        <a:xfrm>
          <a:off x="1366604" y="857399"/>
          <a:ext cx="3011476" cy="3011476"/>
        </a:xfrm>
        <a:custGeom>
          <a:avLst/>
          <a:gdLst/>
          <a:ahLst/>
          <a:cxnLst/>
          <a:rect l="0" t="0" r="0" b="0"/>
          <a:pathLst>
            <a:path>
              <a:moveTo>
                <a:pt x="304167" y="598282"/>
              </a:moveTo>
              <a:arcTo wR="1505738" hR="1505738" stAng="13023660" swAng="635268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DFD81-6439-4BF8-9076-45DE1F4F4CB6}">
      <dsp:nvSpPr>
        <dsp:cNvPr id="0" name=""/>
        <dsp:cNvSpPr/>
      </dsp:nvSpPr>
      <dsp:spPr>
        <a:xfrm>
          <a:off x="3012035" y="1475208"/>
          <a:ext cx="2732091" cy="177585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And not parallel</a:t>
          </a:r>
        </a:p>
      </dsp:txBody>
      <dsp:txXfrm>
        <a:off x="3098725" y="1561898"/>
        <a:ext cx="2558711" cy="1602479"/>
      </dsp:txXfrm>
    </dsp:sp>
    <dsp:sp modelId="{4880281C-1AB4-495B-8826-2BDC8CEBF523}">
      <dsp:nvSpPr>
        <dsp:cNvPr id="0" name=""/>
        <dsp:cNvSpPr/>
      </dsp:nvSpPr>
      <dsp:spPr>
        <a:xfrm>
          <a:off x="1366604" y="857399"/>
          <a:ext cx="3011476" cy="3011476"/>
        </a:xfrm>
        <a:custGeom>
          <a:avLst/>
          <a:gdLst/>
          <a:ahLst/>
          <a:cxnLst/>
          <a:rect l="0" t="0" r="0" b="0"/>
          <a:pathLst>
            <a:path>
              <a:moveTo>
                <a:pt x="2707308" y="2413193"/>
              </a:moveTo>
              <a:arcTo wR="1505738" hR="1505738" stAng="2223660" swAng="6352680"/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49589-68E3-49F3-86D8-1AAB660F28DD}">
      <dsp:nvSpPr>
        <dsp:cNvPr id="0" name=""/>
        <dsp:cNvSpPr/>
      </dsp:nvSpPr>
      <dsp:spPr>
        <a:xfrm>
          <a:off x="0" y="798822"/>
          <a:ext cx="6666833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604012" rIns="517420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When multiple threads keep waiting on each other eternally</a:t>
          </a:r>
        </a:p>
      </dsp:txBody>
      <dsp:txXfrm>
        <a:off x="0" y="798822"/>
        <a:ext cx="6666833" cy="1644300"/>
      </dsp:txXfrm>
    </dsp:sp>
    <dsp:sp modelId="{C30D6798-3823-4696-8BDC-2F881E0EF3A7}">
      <dsp:nvSpPr>
        <dsp:cNvPr id="0" name=""/>
        <dsp:cNvSpPr/>
      </dsp:nvSpPr>
      <dsp:spPr>
        <a:xfrm>
          <a:off x="333341" y="370782"/>
          <a:ext cx="4666783" cy="8560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Deadlock (aka Windows 95)</a:t>
          </a:r>
        </a:p>
      </dsp:txBody>
      <dsp:txXfrm>
        <a:off x="375131" y="412572"/>
        <a:ext cx="4583203" cy="772500"/>
      </dsp:txXfrm>
    </dsp:sp>
    <dsp:sp modelId="{CC84AE55-D697-492D-8A93-9EC2FDB1D318}">
      <dsp:nvSpPr>
        <dsp:cNvPr id="0" name=""/>
        <dsp:cNvSpPr/>
      </dsp:nvSpPr>
      <dsp:spPr>
        <a:xfrm>
          <a:off x="0" y="3027762"/>
          <a:ext cx="6666833" cy="2055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604012" rIns="517420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When a thread tries to access memory that is currently in use by another thread</a:t>
          </a:r>
        </a:p>
      </dsp:txBody>
      <dsp:txXfrm>
        <a:off x="0" y="3027762"/>
        <a:ext cx="6666833" cy="2055375"/>
      </dsp:txXfrm>
    </dsp:sp>
    <dsp:sp modelId="{3177FAB9-95B6-43A5-A778-FA8C8A724D16}">
      <dsp:nvSpPr>
        <dsp:cNvPr id="0" name=""/>
        <dsp:cNvSpPr/>
      </dsp:nvSpPr>
      <dsp:spPr>
        <a:xfrm>
          <a:off x="333341" y="2599722"/>
          <a:ext cx="4666783" cy="8560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Segfault</a:t>
          </a:r>
          <a:endParaRPr lang="en-US" sz="2900" kern="1200" dirty="0"/>
        </a:p>
      </dsp:txBody>
      <dsp:txXfrm>
        <a:off x="375131" y="2641512"/>
        <a:ext cx="4583203" cy="772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9F749-4993-4DDB-A7BD-D7D2C3632FC1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A6B6A-AA67-43E7-AC1C-264BEF7901BB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5B493-43C2-4075-B763-AE1C8779B1A2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Threads can solve this by communicating</a:t>
          </a:r>
        </a:p>
      </dsp:txBody>
      <dsp:txXfrm>
        <a:off x="1816103" y="671"/>
        <a:ext cx="4447536" cy="1572384"/>
      </dsp:txXfrm>
    </dsp:sp>
    <dsp:sp modelId="{21AE83FC-E74D-43D2-9AC6-A57096F193E1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63493-3A1B-4111-B40C-F86B6C49D6FF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3F291-AEC6-4FB5-9C5F-8E99486DD1ED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But this is… hard</a:t>
          </a:r>
        </a:p>
      </dsp:txBody>
      <dsp:txXfrm>
        <a:off x="1816103" y="1966151"/>
        <a:ext cx="4447536" cy="1572384"/>
      </dsp:txXfrm>
    </dsp:sp>
    <dsp:sp modelId="{E3D55F18-FAF6-4CC2-AAE9-39DFA0469DB9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9C2D3-126A-4940-B024-91448F890A74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6B4AF-B4E2-469A-97CC-B22DB36C9275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 we know: every problem ever was caused by miscommunication</a:t>
          </a:r>
        </a:p>
      </dsp:txBody>
      <dsp:txXfrm>
        <a:off x="1816103" y="3931632"/>
        <a:ext cx="4447536" cy="157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8EDE-FF0A-4E4D-8BCE-21FF44FCF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32F16-2485-45AA-A5C6-4DE35EA2C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66712-D611-4436-A9FA-7CD27EBA7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983F2-3C6D-4D10-920E-C6306E5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057CC-6DDA-4871-9929-A949755D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737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5DEC-F997-4A9F-96F3-3E61A395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32C04-4FEB-4CEE-A4DF-5424270DE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84DAE-C912-4D40-9C0D-CA5B7156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EC2D6-F15A-4146-A6CC-1FFD0EAE7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4282C-DB71-4D9A-8482-3DC85A68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526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0888D0-3D6D-49B8-B4B9-0C7A631A9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7C3BE-FC89-4CDE-B483-4F61A0E97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C8BED-7A5C-4DED-BDD2-E2C92E32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25723-EBDD-4A66-BF36-B37966B3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C2B4-4A45-432A-AE2F-D6A52D7F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6560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7552-D679-4380-9F5A-BD0398F7E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09D1C-4540-432E-935F-595582B43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D61E-CC1B-4E02-BFD0-1E6D1E24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48D8-0EEC-46FF-92A4-92246AD4526E}" type="datetime1">
              <a:rPr lang="nl-NL" smtClean="0"/>
              <a:t>3-10-2025</a:t>
            </a:fld>
            <a:endParaRPr lang="nl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97C9A-BD4F-4C74-ACFA-344AA93A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98CEB-613D-43A1-BAEE-38EB641E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21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7099-6538-46F8-9283-97A926CA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3E68-CBF4-40CC-BCAC-86E64F126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00247-D294-404C-9E63-4F9FBD35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64109-E1EB-416D-B3FE-84BE6AB97D73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CADB-10B0-4BFC-816E-1282E217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6A12A-A763-4D5F-BEDB-C49EAE5B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156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0119-C657-4058-87F9-2F5D48CD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089D2-8853-46DB-9857-788625B52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E654E-ACC4-4B85-BD78-BFFAEC4A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1B3B-4F6C-4910-BEA1-22D75FA4A613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D879-5CDD-4225-8CFD-9423D69B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D15-ED18-4112-9700-25E8FB09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590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8574-F4E9-4682-A3A4-261900B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F2354-7F57-4FAC-9139-FF2534FDB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86B0C-7D92-416F-94C0-5C147B2C6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E1B49-7633-40AB-A8E7-07C3916A5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42D9-0EB2-455A-BA3D-2C35190EAD46}" type="datetime1">
              <a:rPr lang="nl-NL" smtClean="0"/>
              <a:t>3-10-2025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7BE4C-4CF3-45FB-9E91-9B3E9194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7D45A-FF30-4AE6-A0BB-9EDC9DD3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1528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D1E5-8FD1-4604-A49A-AB7A48729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5C361-5500-42AE-9D35-744F5C65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BB875-548F-4936-BB16-597A9E312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6AAEB-D821-42F5-AA86-2DC8EC6C0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84720-A0A7-4958-9887-C043CDC6D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09046-1250-48B1-953C-DA32E82B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D79-007D-40A8-98EB-9747E8327366}" type="datetime1">
              <a:rPr lang="nl-NL" smtClean="0"/>
              <a:t>3-10-2025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8E750-3242-4F49-97EB-E00C9B98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7E970-E9EA-4E34-A5FF-87544A93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0465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D46A-2F65-4619-8993-715EC4C5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975F5-1423-42C9-98E9-378865C9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9ADC-BF1E-4DC0-B8A8-C9B5840646A5}" type="datetime1">
              <a:rPr lang="nl-NL" smtClean="0"/>
              <a:t>3-10-2025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644DD-3F68-4F0D-B569-067FE791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A66EB-7AE3-45BE-B9EC-E29DE414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89999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2B6FD-4EA3-4348-B8F9-0A10F4C4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8E63-A837-452A-AC56-ED417341ABF5}" type="datetime1">
              <a:rPr lang="nl-NL" smtClean="0"/>
              <a:t>3-10-2025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4F5FE-1BA0-4ABD-B089-1FB03A9F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7034-E3BA-4C00-8CFA-DC8935FC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1274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DD5A7-4C24-40F6-8E4A-B9018BF2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A10B-F385-4A94-B02E-D3AF30D5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42118-9D52-466A-987A-6357690E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F93FD-30B9-465B-B05F-5C79A94C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DE253-7BC7-49B7-BEB0-5ABDB7FF6220}" type="datetime1">
              <a:rPr lang="nl-NL" smtClean="0"/>
              <a:t>3-10-2025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EEDB7-0625-4E16-9C88-13529BD1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C0FEC-6E1D-4E11-8B7E-E91A000C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362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0DCF-DB10-4014-B033-A7D4C737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F88B-1FA3-46A0-9AFA-562CFC4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FDCEE-7F33-4DD6-AC18-09EBE3E9F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B5DC3-6428-491C-B384-CFC62407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202CA-59F6-4711-BEEB-EA115059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416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E457-B943-4CEF-B031-E161F9B5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926BF1-1A9F-40C5-8D98-F40ED3272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50E46-605C-4F75-B734-13B999E5F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8818F-3418-4C6B-865C-EDF63956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D06F-0D79-4CF0-AFB9-E96DFD5DF978}" type="datetime1">
              <a:rPr lang="nl-NL" smtClean="0"/>
              <a:t>3-10-2025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28FB3-3304-440B-B2BB-B70846A5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73461-BA3C-4512-9D01-92895007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3072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F3F3-A487-4BA1-90E2-38FB8B1B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69A20-C463-4A28-A902-AAB8CF3BC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30D44-F1D2-4F67-B964-A6D7257F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7701A-364D-4E7C-B4D8-13C5FE7D0832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07A29-DE37-476C-8138-F09CBA9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655CE-0436-4FC2-96EE-EE5E95C7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8577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45F4ED-0F68-4D23-904C-45C17F6F4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57F64-B726-4601-9AEF-9253EE5C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3AA9-C86B-4AC4-8B5C-7ED67D2A1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FE6C-704C-47F0-8397-3A6CD0229C41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5EBB1-A028-49F9-8CCC-9538A336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5C67A-856B-4460-8763-562D109E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0488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7552-D679-4380-9F5A-BD0398F7E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09D1C-4540-432E-935F-595582B43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D61E-CC1B-4E02-BFD0-1E6D1E24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C466E-E5BF-4026-9F9F-880258994117}" type="datetime1">
              <a:rPr lang="nl-NL" smtClean="0"/>
              <a:t>3-10-2025</a:t>
            </a:fld>
            <a:endParaRPr lang="nl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97C9A-BD4F-4C74-ACFA-344AA93A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98CEB-613D-43A1-BAEE-38EB641E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3437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7099-6538-46F8-9283-97A926CA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3E68-CBF4-40CC-BCAC-86E64F126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00247-D294-404C-9E63-4F9FBD35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4E8-0225-41F8-BFE1-F294FD65CAA8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CADB-10B0-4BFC-816E-1282E217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6A12A-A763-4D5F-BEDB-C49EAE5B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8486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0119-C657-4058-87F9-2F5D48CD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089D2-8853-46DB-9857-788625B52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E654E-ACC4-4B85-BD78-BFFAEC4A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32A2-8968-41BC-B382-30B9A3A6F3B6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D879-5CDD-4225-8CFD-9423D69B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D15-ED18-4112-9700-25E8FB09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81106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8574-F4E9-4682-A3A4-261900B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F2354-7F57-4FAC-9139-FF2534FDB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86B0C-7D92-416F-94C0-5C147B2C6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E1B49-7633-40AB-A8E7-07C3916A5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2D8E-3DD8-4123-9E0D-ED856ACC1E66}" type="datetime1">
              <a:rPr lang="nl-NL" smtClean="0"/>
              <a:t>3-10-2025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7BE4C-4CF3-45FB-9E91-9B3E9194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7D45A-FF30-4AE6-A0BB-9EDC9DD3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4054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D1E5-8FD1-4604-A49A-AB7A48729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5C361-5500-42AE-9D35-744F5C65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BB875-548F-4936-BB16-597A9E312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6AAEB-D821-42F5-AA86-2DC8EC6C0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84720-A0A7-4958-9887-C043CDC6D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09046-1250-48B1-953C-DA32E82B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10600-68DF-4DAB-9CF8-CCE9465C5AEC}" type="datetime1">
              <a:rPr lang="nl-NL" smtClean="0"/>
              <a:t>3-10-2025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8E750-3242-4F49-97EB-E00C9B98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7E970-E9EA-4E34-A5FF-87544A93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59877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D46A-2F65-4619-8993-715EC4C5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975F5-1423-42C9-98E9-378865C9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AD6B8-5363-44DF-9D5C-35E8DE1FF48E}" type="datetime1">
              <a:rPr lang="nl-NL" smtClean="0"/>
              <a:t>3-10-2025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644DD-3F68-4F0D-B569-067FE791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A66EB-7AE3-45BE-B9EC-E29DE414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94089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2B6FD-4EA3-4348-B8F9-0A10F4C4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0A0A-FA4E-47B3-8CBC-00BAACB3974E}" type="datetime1">
              <a:rPr lang="nl-NL" smtClean="0"/>
              <a:t>3-10-2025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4F5FE-1BA0-4ABD-B089-1FB03A9F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7034-E3BA-4C00-8CFA-DC8935FC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243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A8ED-5F0D-4982-AB8A-A4307C06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9B8AA-6FDE-47B2-BFA3-55986099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E6E94-A07F-416D-9119-C880FAC2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09468-0786-4889-A8EA-2D9B8444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963D2-CA3A-4713-9AB1-D43CDD5B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47635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DD5A7-4C24-40F6-8E4A-B9018BF2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A10B-F385-4A94-B02E-D3AF30D5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42118-9D52-466A-987A-6357690E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F93FD-30B9-465B-B05F-5C79A94C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B521-ED9B-4F67-BD4C-9E717EDBEDF0}" type="datetime1">
              <a:rPr lang="nl-NL" smtClean="0"/>
              <a:t>3-10-2025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EEDB7-0625-4E16-9C88-13529BD1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C0FEC-6E1D-4E11-8B7E-E91A000C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61521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E457-B943-4CEF-B031-E161F9B5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926BF1-1A9F-40C5-8D98-F40ED3272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50E46-605C-4F75-B734-13B999E5F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8818F-3418-4C6B-865C-EDF63956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911-7938-4A34-B1FD-386B86EC0DBC}" type="datetime1">
              <a:rPr lang="nl-NL" smtClean="0"/>
              <a:t>3-10-2025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28FB3-3304-440B-B2BB-B70846A5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73461-BA3C-4512-9D01-92895007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6039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F3F3-A487-4BA1-90E2-38FB8B1B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69A20-C463-4A28-A902-AAB8CF3BC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30D44-F1D2-4F67-B964-A6D7257F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291B-C9E7-47ED-8DB4-C2DD8E651AA4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07A29-DE37-476C-8138-F09CBA9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655CE-0436-4FC2-96EE-EE5E95C7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30553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45F4ED-0F68-4D23-904C-45C17F6F4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57F64-B726-4601-9AEF-9253EE5C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3AA9-C86B-4AC4-8B5C-7ED67D2A1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36F5-CF89-4F4D-86CA-5C2705154DBF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5EBB1-A028-49F9-8CCC-9538A336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5C67A-856B-4460-8763-562D109E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583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88B2-41C3-4B09-ADD6-4ECFB372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DBF9D-2B33-463E-A8F6-58549A317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950FF-9444-48B7-8B57-BDEC1C349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CA0D0-2ADD-4BB3-8B95-0B3367D1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C6336-C226-499F-A7D1-4CD3F9C1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0FCCB-45E3-4E67-A473-5C45B3FF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673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B3B6-02BD-4AB9-B619-659D25CC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A318B-F733-4BA2-B6D4-1D181DFDF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75E92-7EDB-40E5-A10B-2EE1EF6CB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56A01-8ED0-4F4B-9B4B-ADFAB60F4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CC3F8-1642-4881-B1D7-902818E43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0EE79-FCE6-4DFA-BD80-798BFFCC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436B1-9E79-4A29-AA8C-55D474FF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7D03E-3D0A-4DCE-A3C9-E12B5640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799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8759F-F4EC-45D4-910F-FBD22D22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F5A2D-105A-4120-98B6-2A056C403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B82F0-4AF6-4311-B00D-6BB8A583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53F97-771A-4B34-BA54-A13EFCBD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414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E307E-8C86-4444-9804-C686214D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290BF-B01F-428E-9F19-5967C137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F2693-8FB7-4450-A3D8-FCAF442A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96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A990-7340-414E-A566-BA8BA6E6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45EFE-DA16-4919-9421-C4B97796B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7F67B-6E55-4DB1-A9E4-5EFE7C341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8E04D-EF9A-4707-90E6-B3799DC4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EB573-4AD9-4DCB-9D85-7CBAA430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E9BF3-18C9-4921-A2F6-D14AE643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6837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0ABD-F4E9-4B9B-B01F-E255A46D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F10A90-A9D8-4E93-A2E9-3494D9174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87557-387A-4B5A-BF47-A9ED78D93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BF1F-027D-461B-A9CC-15E0FCDB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C482-16C7-41BD-99AB-D262AE7A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544FB-F5FA-4CD1-B952-43A99FB9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230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0050B-6686-4388-AE39-2DBC6D2B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FB40D-5F23-4116-8459-73F8D5C87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726E-8821-400D-AE78-E4271AE53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F406C-C20F-44BD-9ED1-CA7F0DBA4A49}" type="datetimeFigureOut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39FFE-C636-4E8A-9EF9-ADF88A204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7C688-DD9F-40E0-B8BB-24D7C1F0F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D08BD-8BEF-4F90-AF2A-B5F594B14D8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66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6DE14-35B8-4C55-A94D-32542BA7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47386-66BC-42A4-96D4-A3B3130C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76C26-FF5E-41ED-8075-8EDE9B910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7A8EA-1ABB-47B2-A95F-575EB44D1035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C1E63-F686-4A29-A3EB-A1AC74DD1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4F7-BA25-43C9-B793-4084E9C1A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080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6DE14-35B8-4C55-A94D-32542BA7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47386-66BC-42A4-96D4-A3B3130C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76C26-FF5E-41ED-8075-8EDE9B910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BE355-118F-4D01-857D-5D5924773906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C1E63-F686-4A29-A3EB-A1AC74DD1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4F7-BA25-43C9-B793-4084E9C1A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11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pubenchmark.ne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s.golang.org/2012/waza.slide" TargetMode="External"/><Relationship Id="rId2" Type="http://schemas.openxmlformats.org/officeDocument/2006/relationships/hyperlink" Target="https://blog.heroku.com/concurrency_is_not_parallelism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cs.cmu.edu/~crary/819-f09/Hoare78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copilot" TargetMode="External"/><Relationship Id="rId2" Type="http://schemas.openxmlformats.org/officeDocument/2006/relationships/hyperlink" Target="https://openai.com/index/introducing-canvas/" TargetMode="Externa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QYXZCUvpIc" TargetMode="Externa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eterhigginson.co.uk/lmc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280D0F5F-9381-DA55-11EB-6E80252D63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BB645-F310-4F26-9BFD-2299EF570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Concurrency asynchronous functions and</a:t>
            </a:r>
            <a:endParaRPr lang="nl-NL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67CF7-E49E-4982-BBAA-14359940F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Practices Modern Programming</a:t>
            </a:r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1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quare&#10;&#10;Description automatically generated">
            <a:extLst>
              <a:ext uri="{FF2B5EF4-FFF2-40B4-BE49-F238E27FC236}">
                <a16:creationId xmlns:a16="http://schemas.microsoft.com/office/drawing/2014/main" id="{4209E3F0-3D82-4E82-B487-D97C84C6D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CEC3-05E3-4CD3-AF47-E8AA1D40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161580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661C8-1669-407F-AB7B-E34A6D317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Processes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50F533-2148-4B5C-8F99-97BCD405D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603751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8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B95F4-4C03-4609-BB33-EEC2FAAF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Multitasking</a:t>
            </a:r>
            <a:endParaRPr lang="nl-NL" sz="54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8BB61A-8049-436F-B31D-E833DB79D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849314"/>
              </p:ext>
            </p:extLst>
          </p:nvPr>
        </p:nvGraphicFramePr>
        <p:xfrm>
          <a:off x="391379" y="1976293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158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95F4-4C03-4609-BB33-EEC2FAAF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3D57D44-B75A-4979-8551-0D61C832D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0444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738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B0000-B272-4E51-9BB9-642ACB8F3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 dirty="0"/>
              <a:t>Multitasking</a:t>
            </a:r>
            <a:endParaRPr lang="nl-NL" sz="5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231A84-B62F-4C42-B184-BFFF70752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CPU switches processes after completing a thread</a:t>
            </a:r>
          </a:p>
          <a:p>
            <a:endParaRPr lang="en-US" sz="2000" dirty="0"/>
          </a:p>
          <a:p>
            <a:r>
              <a:rPr lang="en-US" sz="2000" dirty="0"/>
              <a:t>When switching fast enough: illusion of multitasking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662856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E6E40-DE35-4F53-B4E5-37A08A371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https://www.cpubenchmark.net/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637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7829BB-9F6E-1E3E-4710-3816B33C4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 r="139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3F745-0214-4F94-AABE-1E2BEF22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Innovation</a:t>
            </a:r>
            <a:endParaRPr lang="nl-NL" sz="3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6D6671-7C78-473F-A9A1-B63E5C0B6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Multicore processor</a:t>
            </a:r>
          </a:p>
          <a:p>
            <a:endParaRPr lang="en-US" sz="1800" dirty="0"/>
          </a:p>
          <a:p>
            <a:r>
              <a:rPr lang="en-US" sz="1800" dirty="0"/>
              <a:t>More processing core</a:t>
            </a:r>
          </a:p>
          <a:p>
            <a:endParaRPr lang="en-US" sz="1800" dirty="0"/>
          </a:p>
          <a:p>
            <a:r>
              <a:rPr lang="en-US" sz="1800" dirty="0"/>
              <a:t>More threads</a:t>
            </a:r>
          </a:p>
          <a:p>
            <a:endParaRPr lang="en-US" sz="1800" dirty="0"/>
          </a:p>
          <a:p>
            <a:r>
              <a:rPr lang="en-US" sz="1800" dirty="0"/>
              <a:t>More simultaneous things running</a:t>
            </a:r>
          </a:p>
        </p:txBody>
      </p:sp>
    </p:spTree>
    <p:extLst>
      <p:ext uri="{BB962C8B-B14F-4D97-AF65-F5344CB8AC3E}">
        <p14:creationId xmlns:p14="http://schemas.microsoft.com/office/powerpoint/2010/main" val="267270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E375C-8FF9-4F3F-8B05-1456F167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4800" dirty="0" err="1"/>
              <a:t>Moar</a:t>
            </a:r>
            <a:r>
              <a:rPr lang="en-US" sz="4800" dirty="0"/>
              <a:t>!</a:t>
            </a:r>
            <a:endParaRPr lang="nl-NL" sz="4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C4F42D-38BC-4F15-A79B-A40E7D1C4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577902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68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54B4A-9507-F0E3-DB14-1EA9D3676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54" b="150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72515-4EA4-4662-ABB4-E6FDCDF6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We will do</a:t>
            </a:r>
            <a:endParaRPr lang="nl-NL" sz="40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B95EBC-B2E5-0AF7-2F7D-D472BB527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744543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2750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7C02B-3EBC-4CF5-8791-0F515E69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Concurrency in Go</a:t>
            </a:r>
            <a:endParaRPr lang="nl-NL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BC972-29CD-438C-ACA7-867A6DDFF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/>
              <a:t>Literally “go ” in front of a function call</a:t>
            </a:r>
          </a:p>
          <a:p>
            <a:endParaRPr lang="en-US" sz="2000"/>
          </a:p>
          <a:p>
            <a:r>
              <a:rPr lang="en-US" sz="2000"/>
              <a:t>That’s it </a:t>
            </a:r>
            <a:r>
              <a:rPr lang="en-US" sz="200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E52FA-73F0-3DB4-98B1-33ECAC43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4008406"/>
            <a:ext cx="6894236" cy="136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3BD66-4695-4238-87BB-B1AF726B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Multithreading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5A9D5ED-D420-5017-0846-5A4F494C5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29239"/>
            <a:ext cx="6780700" cy="379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9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ED704-A5B2-47CD-AF1A-5F337579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Rob Pike</a:t>
            </a:r>
            <a:endParaRPr lang="nl-NL" sz="4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622C7-95D5-401B-AADB-27662E8B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672" y="603504"/>
            <a:ext cx="548640" cy="548640"/>
          </a:xfrm>
          <a:prstGeom prst="ellipse">
            <a:avLst/>
          </a:prstGeom>
          <a:solidFill>
            <a:srgbClr val="808080"/>
          </a:solidFill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4BC643F-AE57-4844-8904-5691D9FA3263}" type="slidenum">
              <a:rPr kumimoji="0" lang="nl-NL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D5CF6-96EA-4B76-B8E9-6398DE27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36192" y="694944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2464109-E1EB-416D-B3FE-84BE6AB97D73}" type="datetime1"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3-10-2025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02744-F25E-4288-9CB5-859759ABC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Co-author of Unix, UTF-8 </a:t>
            </a:r>
            <a:r>
              <a:rPr lang="en-US" sz="2200" dirty="0" err="1">
                <a:solidFill>
                  <a:schemeClr val="bg1"/>
                </a:solidFill>
              </a:rPr>
              <a:t>en</a:t>
            </a:r>
            <a:r>
              <a:rPr lang="en-US" sz="2200" dirty="0">
                <a:solidFill>
                  <a:schemeClr val="bg1"/>
                </a:solidFill>
              </a:rPr>
              <a:t> Golang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nl-NL" sz="2200" dirty="0">
                <a:solidFill>
                  <a:schemeClr val="bg1"/>
                </a:solidFill>
                <a:hlinkClick r:id="rId2"/>
              </a:rPr>
              <a:t>https://blog.heroku.com/concurrency_is_not_parallelism</a:t>
            </a:r>
            <a:r>
              <a:rPr lang="nl-NL" sz="2200" dirty="0">
                <a:solidFill>
                  <a:schemeClr val="bg1"/>
                </a:solidFill>
              </a:rPr>
              <a:t> </a:t>
            </a:r>
          </a:p>
          <a:p>
            <a:endParaRPr lang="nl-NL" sz="2200" dirty="0">
              <a:solidFill>
                <a:schemeClr val="bg1"/>
              </a:solidFill>
            </a:endParaRPr>
          </a:p>
          <a:p>
            <a:r>
              <a:rPr lang="nl-NL" sz="2200" dirty="0">
                <a:solidFill>
                  <a:schemeClr val="bg1"/>
                </a:solidFill>
              </a:rPr>
              <a:t>Slides: </a:t>
            </a:r>
            <a:r>
              <a:rPr lang="nl-NL" sz="2200" dirty="0">
                <a:solidFill>
                  <a:schemeClr val="bg1"/>
                </a:solidFill>
                <a:hlinkClick r:id="rId3"/>
              </a:rPr>
              <a:t>https://talks.golang.org/2012/waza.slide</a:t>
            </a:r>
            <a:r>
              <a:rPr lang="nl-NL" sz="2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9D76-6E65-4B5A-8D04-CF6AD144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0" y="6199632"/>
            <a:ext cx="5010912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512085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B41B-C1F2-4449-9D9A-DEC5C8E0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Video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C5CF-5425-431B-B013-0A0E2B79D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Between 11:00 and 12:00 is part of the assignment</a:t>
            </a:r>
            <a:endParaRPr lang="en-US" dirty="0"/>
          </a:p>
          <a:p>
            <a:endParaRPr lang="en-US" sz="2000" dirty="0"/>
          </a:p>
          <a:p>
            <a:r>
              <a:rPr lang="en-US" sz="2000" dirty="0"/>
              <a:t>Input -&gt; burning pile = HTTP request</a:t>
            </a:r>
          </a:p>
          <a:p>
            <a:r>
              <a:rPr lang="en-US" sz="2000" dirty="0"/>
              <a:t>Burning pile -&gt; incinerator = database transaction</a:t>
            </a:r>
          </a:p>
          <a:p>
            <a:r>
              <a:rPr lang="en-US" sz="2000" dirty="0"/>
              <a:t>Amount of gophers is the amount of goroutines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“If anything about this talk sinks in, it’s to read this paper”: </a:t>
            </a:r>
            <a:r>
              <a:rPr lang="en-US" sz="2000" dirty="0">
                <a:hlinkClick r:id="rId2"/>
              </a:rPr>
              <a:t>https://www.cs.cmu.edu/~crary/819-f09/Hoare78.pdf</a:t>
            </a:r>
            <a:r>
              <a:rPr lang="en-US" sz="2000" dirty="0"/>
              <a:t> </a:t>
            </a:r>
            <a:endParaRPr lang="nl-N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22803-F0DC-47CF-9A89-2D9F2D20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464109-E1EB-416D-B3FE-84BE6AB97D73}" type="datetime1">
              <a:rPr lang="nl-N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3-10-2025</a:t>
            </a:fld>
            <a:endParaRPr lang="nl-NL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EDEAF-57EB-4F2A-BBAD-40A63D5D6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1" r="1819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BAD87-3487-4F19-BC57-4CD141E8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1DABC-43C6-461E-AC6A-92615B17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733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E9DF-AF86-4ADC-B91E-2F381AF2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CB29D-D4B0-1C5A-9135-F6D00BDA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56BB7196-CDAD-B09B-885B-191D3127A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08" y="1457979"/>
            <a:ext cx="3996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8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9A6D2-7429-4783-9B04-E1DBA9F8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5 min</a:t>
            </a:r>
            <a:endParaRPr lang="nl-NL" sz="66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E0E14-AC17-4946-B20F-09418ED5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374833" y="3246436"/>
            <a:ext cx="5607882" cy="365125"/>
          </a:xfrm>
        </p:spPr>
        <p:txBody>
          <a:bodyPr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Creatief met Concurrency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C0ED-6131-49CE-A023-69D9A5776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game is Texas hold-</a:t>
            </a:r>
            <a:r>
              <a:rPr lang="en-US" sz="2400" dirty="0" err="1"/>
              <a:t>em</a:t>
            </a:r>
            <a:endParaRPr lang="en-US" sz="2400" dirty="0"/>
          </a:p>
          <a:p>
            <a:r>
              <a:rPr lang="en-US" sz="2400" dirty="0"/>
              <a:t>You will hand out cards</a:t>
            </a:r>
          </a:p>
          <a:p>
            <a:endParaRPr lang="en-US" sz="2400" dirty="0"/>
          </a:p>
          <a:p>
            <a:r>
              <a:rPr lang="en-US" sz="2400" dirty="0"/>
              <a:t>Think up multiple strategies to divide cards</a:t>
            </a:r>
          </a:p>
          <a:p>
            <a:endParaRPr lang="en-US" sz="2400" dirty="0"/>
          </a:p>
          <a:p>
            <a:r>
              <a:rPr lang="en-US" sz="2400" dirty="0"/>
              <a:t>There are 6 players</a:t>
            </a:r>
          </a:p>
          <a:p>
            <a:r>
              <a:rPr lang="en-US" sz="2400" dirty="0"/>
              <a:t>Each player needs 2 cards</a:t>
            </a:r>
            <a:endParaRPr lang="nl-NL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19449-2554-4960-AEDA-AD55DF7BC2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6658" y="5769864"/>
            <a:ext cx="2377141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33B447C-B75A-4385-B34F-20BD101DA057}" type="datetime1">
              <a:rPr kumimoji="0" lang="nl-NL" sz="11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3-10-2025</a:t>
            </a:fld>
            <a:endParaRPr kumimoji="0" lang="nl-NL" sz="11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2475A-3275-4495-BC2A-585B3B99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4BC643F-AE57-4844-8904-5691D9FA3263}" type="slidenum">
              <a:rPr kumimoji="0" lang="nl-NL" sz="6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6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21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30EC-E3CC-4629-B71F-31F34566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2D413-22EB-4C7F-A22F-BB2595C64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 card each per round</a:t>
            </a:r>
          </a:p>
          <a:p>
            <a:pPr marL="0" indent="0">
              <a:buNone/>
            </a:pPr>
            <a:r>
              <a:rPr lang="en-US" dirty="0"/>
              <a:t>2 card each in a round</a:t>
            </a:r>
          </a:p>
          <a:p>
            <a:pPr marL="0" indent="0">
              <a:buNone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hands</a:t>
            </a:r>
          </a:p>
          <a:p>
            <a:pPr marL="0" indent="0">
              <a:buNone/>
            </a:pPr>
            <a:r>
              <a:rPr lang="nl-NL" dirty="0" err="1"/>
              <a:t>Give</a:t>
            </a:r>
            <a:r>
              <a:rPr lang="nl-NL" dirty="0"/>
              <a:t> cards per </a:t>
            </a:r>
            <a:r>
              <a:rPr lang="nl-NL" dirty="0" err="1"/>
              <a:t>group</a:t>
            </a:r>
            <a:r>
              <a:rPr lang="nl-NL" dirty="0"/>
              <a:t> of </a:t>
            </a:r>
            <a:r>
              <a:rPr lang="nl-NL" dirty="0" err="1"/>
              <a:t>players</a:t>
            </a:r>
            <a:endParaRPr lang="nl-NL" dirty="0"/>
          </a:p>
          <a:p>
            <a:pPr marL="0" indent="0">
              <a:buNone/>
            </a:pPr>
            <a:r>
              <a:rPr lang="nl-NL" dirty="0" err="1"/>
              <a:t>Give</a:t>
            </a:r>
            <a:r>
              <a:rPr lang="nl-NL" dirty="0"/>
              <a:t> cards </a:t>
            </a:r>
            <a:r>
              <a:rPr lang="nl-NL" dirty="0" err="1"/>
              <a:t>randomly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2</a:t>
            </a:r>
          </a:p>
          <a:p>
            <a:pPr marL="0" indent="0">
              <a:buNone/>
            </a:pPr>
            <a:r>
              <a:rPr lang="nl-NL" dirty="0"/>
              <a:t>Pass </a:t>
            </a:r>
            <a:r>
              <a:rPr lang="nl-NL" dirty="0" err="1"/>
              <a:t>the</a:t>
            </a:r>
            <a:r>
              <a:rPr lang="nl-NL" dirty="0"/>
              <a:t> deck</a:t>
            </a:r>
          </a:p>
          <a:p>
            <a:pPr marL="0" indent="0">
              <a:buNone/>
            </a:pPr>
            <a:r>
              <a:rPr lang="nl-NL" dirty="0"/>
              <a:t>Put </a:t>
            </a:r>
            <a:r>
              <a:rPr lang="nl-NL" dirty="0" err="1"/>
              <a:t>the</a:t>
            </a:r>
            <a:r>
              <a:rPr lang="nl-NL" dirty="0"/>
              <a:t> cards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middle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free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endParaRPr lang="nl-NL" dirty="0"/>
          </a:p>
          <a:p>
            <a:pPr marL="0" indent="0">
              <a:buNone/>
            </a:pPr>
            <a:r>
              <a:rPr lang="nl-NL" dirty="0" err="1"/>
              <a:t>Clone</a:t>
            </a:r>
            <a:r>
              <a:rPr lang="nl-NL" dirty="0"/>
              <a:t> </a:t>
            </a:r>
            <a:r>
              <a:rPr lang="nl-NL" dirty="0" err="1"/>
              <a:t>yourself</a:t>
            </a:r>
            <a:endParaRPr lang="nl-NL" dirty="0"/>
          </a:p>
          <a:p>
            <a:pPr marL="0" indent="0">
              <a:buNone/>
            </a:pPr>
            <a:r>
              <a:rPr lang="nl-NL" dirty="0" err="1"/>
              <a:t>Buy</a:t>
            </a:r>
            <a:r>
              <a:rPr lang="nl-NL" dirty="0"/>
              <a:t> a </a:t>
            </a:r>
            <a:r>
              <a:rPr lang="nl-NL" dirty="0" err="1"/>
              <a:t>shuffle</a:t>
            </a:r>
            <a:r>
              <a:rPr lang="nl-NL" dirty="0"/>
              <a:t> machine on </a:t>
            </a:r>
            <a:r>
              <a:rPr lang="nl-NL" dirty="0" err="1"/>
              <a:t>Temu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27DB0-D522-4E1A-9D08-51540AB1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4E8-0225-41F8-BFE1-F294FD65CAA8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40D04-7C16-4E83-96B0-069297BE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35E31-FA8C-47E4-81FE-5B027ACE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3885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27F5-8A47-4B84-A91F-6F1C3A0D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4B134-9687-4EA7-8AA4-6B8FAAD50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Hand out card for card</a:t>
            </a:r>
          </a:p>
          <a:p>
            <a:pPr marL="0" indent="0">
              <a:buNone/>
            </a:pPr>
            <a:r>
              <a:rPr lang="en-US" dirty="0"/>
              <a:t>Hand out 2 cards at same time</a:t>
            </a:r>
          </a:p>
          <a:p>
            <a:pPr marL="0" indent="0">
              <a:buNone/>
            </a:pPr>
            <a:r>
              <a:rPr lang="en-US" dirty="0"/>
              <a:t>Grow 10 more hands and deal 12 of them at once</a:t>
            </a:r>
          </a:p>
          <a:p>
            <a:pPr marL="0" indent="0">
              <a:buNone/>
            </a:pPr>
            <a:r>
              <a:rPr lang="en-US" dirty="0"/>
              <a:t>Overengineer a table to that the table gives cards</a:t>
            </a:r>
          </a:p>
          <a:p>
            <a:pPr marL="0" indent="0">
              <a:buNone/>
            </a:pPr>
            <a:r>
              <a:rPr lang="en-US" dirty="0"/>
              <a:t>Setup instructions so that every player get their own cards after a set downtime</a:t>
            </a:r>
          </a:p>
          <a:p>
            <a:pPr marL="0" indent="0">
              <a:buNone/>
            </a:pPr>
            <a:r>
              <a:rPr lang="en-US" dirty="0"/>
              <a:t>Give 1 player cards, and let the players pass the card until the next player has 2 cards</a:t>
            </a:r>
          </a:p>
          <a:p>
            <a:pPr marL="0" indent="0">
              <a:buNone/>
            </a:pPr>
            <a:r>
              <a:rPr lang="en-US" dirty="0"/>
              <a:t>Throw cards in the middle and FFA</a:t>
            </a:r>
          </a:p>
          <a:p>
            <a:pPr marL="0" indent="0">
              <a:buNone/>
            </a:pPr>
            <a:r>
              <a:rPr lang="en-US" dirty="0"/>
              <a:t>Make matrix of cards and RNG it out</a:t>
            </a:r>
          </a:p>
          <a:p>
            <a:pPr marL="0" indent="0">
              <a:buNone/>
            </a:pPr>
            <a:r>
              <a:rPr lang="en-US" dirty="0"/>
              <a:t>Lottery system with a spinning wheel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CFC3B-6BB3-40E8-84D0-C572DB627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4E8-0225-41F8-BFE1-F294FD65CAA8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1D919-07D2-4A20-9591-0532F3E7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81A75-7493-4CBD-9007-6ED85260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916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cross stitch threads">
            <a:extLst>
              <a:ext uri="{FF2B5EF4-FFF2-40B4-BE49-F238E27FC236}">
                <a16:creationId xmlns:a16="http://schemas.microsoft.com/office/drawing/2014/main" id="{DE8D7FD0-D5B2-635B-5F6C-DA42E6A68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5BD6E-F06A-4EAF-BE30-3459D9A5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DC94C-426F-482B-A0BE-F2E584515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Can we decompose this problem into multiple threads?</a:t>
            </a:r>
          </a:p>
        </p:txBody>
      </p:sp>
    </p:spTree>
    <p:extLst>
      <p:ext uri="{BB962C8B-B14F-4D97-AF65-F5344CB8AC3E}">
        <p14:creationId xmlns:p14="http://schemas.microsoft.com/office/powerpoint/2010/main" val="263129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0E6C-6E1E-B41D-9FFC-D2D2A227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Content Placeholder 4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8B61BABA-9F11-17A1-4DEE-8B63F5C26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98" y="658415"/>
            <a:ext cx="6649403" cy="5541169"/>
          </a:xfrm>
        </p:spPr>
      </p:pic>
    </p:spTree>
    <p:extLst>
      <p:ext uri="{BB962C8B-B14F-4D97-AF65-F5344CB8AC3E}">
        <p14:creationId xmlns:p14="http://schemas.microsoft.com/office/powerpoint/2010/main" val="76592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A82E-80C6-DBF4-F998-31D120D4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2765-1F27-D34D-E064-0E36A8FBB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BE55B43-5BEF-D8E7-79CC-8C14D986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08" y="1457979"/>
            <a:ext cx="3996784" cy="43513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DA0F91-F0A9-AC15-6C2D-C6C950293BAB}"/>
              </a:ext>
            </a:extLst>
          </p:cNvPr>
          <p:cNvCxnSpPr/>
          <p:nvPr/>
        </p:nvCxnSpPr>
        <p:spPr>
          <a:xfrm flipH="1" flipV="1">
            <a:off x="4933666" y="4053385"/>
            <a:ext cx="1162334" cy="4367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791A05-E71D-52E8-0630-A064DBC71FD9}"/>
              </a:ext>
            </a:extLst>
          </p:cNvPr>
          <p:cNvCxnSpPr>
            <a:cxnSpLocks/>
          </p:cNvCxnSpPr>
          <p:nvPr/>
        </p:nvCxnSpPr>
        <p:spPr>
          <a:xfrm flipH="1" flipV="1">
            <a:off x="4933666" y="2804615"/>
            <a:ext cx="1162334" cy="15505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95A1D2-D1DB-70FC-D996-2055DDA31363}"/>
              </a:ext>
            </a:extLst>
          </p:cNvPr>
          <p:cNvCxnSpPr>
            <a:cxnSpLocks/>
          </p:cNvCxnSpPr>
          <p:nvPr/>
        </p:nvCxnSpPr>
        <p:spPr>
          <a:xfrm flipH="1" flipV="1">
            <a:off x="6033837" y="2219826"/>
            <a:ext cx="62163" cy="21353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54A46E-0660-F8C6-551B-55B000B1285C}"/>
              </a:ext>
            </a:extLst>
          </p:cNvPr>
          <p:cNvCxnSpPr>
            <a:cxnSpLocks/>
          </p:cNvCxnSpPr>
          <p:nvPr/>
        </p:nvCxnSpPr>
        <p:spPr>
          <a:xfrm flipV="1">
            <a:off x="6096000" y="2923674"/>
            <a:ext cx="737937" cy="14315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6CF7F3-A860-FD36-23B3-48B59CF1B641}"/>
              </a:ext>
            </a:extLst>
          </p:cNvPr>
          <p:cNvCxnSpPr>
            <a:cxnSpLocks/>
          </p:cNvCxnSpPr>
          <p:nvPr/>
        </p:nvCxnSpPr>
        <p:spPr>
          <a:xfrm flipV="1">
            <a:off x="6158163" y="4001294"/>
            <a:ext cx="976563" cy="4263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CFA7D242-2B2D-4858-D038-7BA9CBBFC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0" r="6122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EFEB8-6F4A-15D4-940C-78366E9C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Is this useful?</a:t>
            </a:r>
          </a:p>
        </p:txBody>
      </p:sp>
    </p:spTree>
    <p:extLst>
      <p:ext uri="{BB962C8B-B14F-4D97-AF65-F5344CB8AC3E}">
        <p14:creationId xmlns:p14="http://schemas.microsoft.com/office/powerpoint/2010/main" val="243632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C74DC-5032-4B65-8D65-EFB97211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Back to basics</a:t>
            </a:r>
            <a:endParaRPr lang="nl-N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4F49-523A-4780-A59F-C8477BC4E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 dirty="0"/>
              <a:t>Computer consists of hardware</a:t>
            </a:r>
          </a:p>
          <a:p>
            <a:r>
              <a:rPr lang="en-US" sz="2000" dirty="0" err="1"/>
              <a:t>Cpu</a:t>
            </a:r>
            <a:r>
              <a:rPr lang="en-US" sz="2000" dirty="0"/>
              <a:t> is the “brains”</a:t>
            </a:r>
          </a:p>
          <a:p>
            <a:endParaRPr lang="en-US" sz="2000" dirty="0"/>
          </a:p>
          <a:p>
            <a:r>
              <a:rPr lang="en-US" sz="2000" dirty="0"/>
              <a:t>CPU?</a:t>
            </a:r>
            <a:endParaRPr lang="nl-NL" sz="2000" dirty="0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E421547F-46EF-577C-0239-4194CA0CE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21" r="13785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0454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7452-FB3B-17B7-4362-76EDCCB8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Content Placeholder 4" descr="A person sitting in a chair&#10;&#10;Description automatically generated with medium confidence">
            <a:extLst>
              <a:ext uri="{FF2B5EF4-FFF2-40B4-BE49-F238E27FC236}">
                <a16:creationId xmlns:a16="http://schemas.microsoft.com/office/drawing/2014/main" id="{4FB0C6FB-94F1-4C6D-6414-78F82D9D5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56" y="664380"/>
            <a:ext cx="6635087" cy="5529239"/>
          </a:xfrm>
        </p:spPr>
      </p:pic>
    </p:spTree>
    <p:extLst>
      <p:ext uri="{BB962C8B-B14F-4D97-AF65-F5344CB8AC3E}">
        <p14:creationId xmlns:p14="http://schemas.microsoft.com/office/powerpoint/2010/main" val="2380940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C318-330D-37EF-8C0F-D2B95FF2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Content Placeholder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1FF0E6F9-B042-609C-347D-0FA867D7F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87" y="753665"/>
            <a:ext cx="7134225" cy="5350669"/>
          </a:xfrm>
        </p:spPr>
      </p:pic>
    </p:spTree>
    <p:extLst>
      <p:ext uri="{BB962C8B-B14F-4D97-AF65-F5344CB8AC3E}">
        <p14:creationId xmlns:p14="http://schemas.microsoft.com/office/powerpoint/2010/main" val="477659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omputer script on a screen">
            <a:extLst>
              <a:ext uri="{FF2B5EF4-FFF2-40B4-BE49-F238E27FC236}">
                <a16:creationId xmlns:a16="http://schemas.microsoft.com/office/drawing/2014/main" id="{8704D812-E225-C125-FE30-F12E0EA82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E3CB5-19DD-3D5E-FDCE-89FC6D0A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This is just…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DE111-CD9C-557E-0C28-11BAD417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Synchronous code executing sequentially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705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24C6B-CF92-CC36-F3AC-1CD68DD7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Risk of</a:t>
            </a:r>
            <a:endParaRPr lang="nl-NL" sz="4000" dirty="0">
              <a:solidFill>
                <a:srgbClr val="FFFFFF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3F8B2B2-0CC9-5403-CED7-7B2A754DC1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11661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5298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42139-9EB2-8101-93C7-99DBC7C5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Communicating</a:t>
            </a:r>
            <a:endParaRPr lang="nl-NL" sz="42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CBF635-D9E1-B03D-A902-FE0A8FB95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26636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3660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15734628-4F85-DC8C-27A4-DF6E12505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" r="28200" b="8690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F1FCF-EA38-BE82-AD94-55FF250E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Communication between Goroutines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27129A-CB33-CF67-AB10-8E1E140A7BD6}"/>
              </a:ext>
            </a:extLst>
          </p:cNvPr>
          <p:cNvSpPr/>
          <p:nvPr/>
        </p:nvSpPr>
        <p:spPr>
          <a:xfrm>
            <a:off x="6449291" y="5167745"/>
            <a:ext cx="942109" cy="3394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895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0841-AD12-22A1-7F0F-C7E956CB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405DC-E457-118E-E295-58BC1DBE4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your problem is </a:t>
            </a:r>
            <a:r>
              <a:rPr lang="en-US" i="1" dirty="0"/>
              <a:t>non-deterministic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/>
              <a:t>Non = </a:t>
            </a:r>
            <a:r>
              <a:rPr lang="en-US" dirty="0"/>
              <a:t>not</a:t>
            </a:r>
          </a:p>
          <a:p>
            <a:pPr marL="0" indent="0">
              <a:buNone/>
            </a:pPr>
            <a:r>
              <a:rPr lang="en-US" b="1" dirty="0"/>
              <a:t>Deterministic = </a:t>
            </a:r>
            <a:r>
              <a:rPr lang="en-US" dirty="0"/>
              <a:t>exact same steps lead to exact same result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Then you can use concurrency without real issues!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7676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EFD9-D0BC-452D-B2FB-C3DE3FDF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0B75EF2A-C1C9-4259-813E-385FE35B8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6" r="21078"/>
          <a:stretch/>
        </p:blipFill>
        <p:spPr>
          <a:xfrm>
            <a:off x="1505735" y="722157"/>
            <a:ext cx="9180529" cy="54136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31077-EB2D-4F8A-B151-87077472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8D09-67C3-4553-B8B5-1FD09B869F4D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AE1ED-F94C-4735-B0DB-240F9828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4CD4C-76F6-41CC-8587-73A3987F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2528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D73F-A34D-40E8-8190-8D05DD8A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E7D0944C-1A28-430B-919D-010E8A501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25" y="1621916"/>
            <a:ext cx="9135750" cy="34390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D4E0A-3A0A-471E-84C0-E4C008EC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045E-ECE4-4F93-AD33-7325C8C01FF1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5E1E5-C525-4FB5-946F-FFD1F5B4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6FBE8-E64A-462C-883B-F7FF5B57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1566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749B6F52-742C-1193-2218-AFD385B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C6E27-85AD-5FBE-0551-1985287D0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EBEBF-07C5-EC9B-25F6-875223F1A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Does it really matter what order you send the requests and save the posters images?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346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F76368D2-7FE6-4556-BB5A-1F3D05707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3" b="120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F33905-7881-4EC4-B1AF-24BD0694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Back to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E2D1F-4C3C-478C-8481-90B21D483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u="sng" dirty="0">
                <a:solidFill>
                  <a:srgbClr val="FFFFFF"/>
                </a:solidFill>
              </a:rPr>
              <a:t>C</a:t>
            </a:r>
            <a:r>
              <a:rPr lang="en-US" sz="2400" dirty="0">
                <a:solidFill>
                  <a:srgbClr val="FFFFFF"/>
                </a:solidFill>
              </a:rPr>
              <a:t>entral </a:t>
            </a:r>
            <a:r>
              <a:rPr lang="en-US" sz="2400" b="1" u="sng" dirty="0">
                <a:solidFill>
                  <a:srgbClr val="FFFFFF"/>
                </a:solidFill>
              </a:rPr>
              <a:t>P</a:t>
            </a:r>
            <a:r>
              <a:rPr lang="en-US" sz="2400" dirty="0">
                <a:solidFill>
                  <a:srgbClr val="FFFFFF"/>
                </a:solidFill>
              </a:rPr>
              <a:t>rocessing </a:t>
            </a:r>
            <a:r>
              <a:rPr lang="en-US" sz="2400" b="1" u="sng" dirty="0">
                <a:solidFill>
                  <a:srgbClr val="FFFFFF"/>
                </a:solidFill>
              </a:rPr>
              <a:t>U</a:t>
            </a:r>
            <a:r>
              <a:rPr lang="en-US" sz="2400" dirty="0">
                <a:solidFill>
                  <a:srgbClr val="FFFFFF"/>
                </a:solidFill>
              </a:rPr>
              <a:t>nit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75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0D96-999D-975A-B73B-AFAB0B87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F6169-8E6A-012C-C74A-F0305C1D1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Problem is non-deterministic</a:t>
            </a:r>
          </a:p>
          <a:p>
            <a:pPr>
              <a:buFont typeface="Wingdings" panose="05000000000000000000" pitchFamily="2" charset="2"/>
              <a:buChar char="à"/>
            </a:pPr>
            <a:endParaRPr lang="en-US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Concurrency is a good solution</a:t>
            </a:r>
          </a:p>
          <a:p>
            <a:pPr>
              <a:buFont typeface="Wingdings" panose="05000000000000000000" pitchFamily="2" charset="2"/>
              <a:buChar char="à"/>
            </a:pPr>
            <a:endParaRPr lang="en-US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It’s very doable in Go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3451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846B-073B-3EA2-7F91-B17A9478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table ever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4B210-3241-5260-BBB2-A6CFFAEF5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25DFE1C0-63A6-0015-DC55-2663F94A9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7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0DBCD-B656-453D-A196-F48182E72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Concurrency in HTTP requests</a:t>
            </a:r>
            <a:endParaRPr lang="nl-NL" sz="38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04A2E-E570-4B03-B16B-9258997F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492" y="4756646"/>
            <a:ext cx="1980070" cy="1304059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4BC643F-AE57-4844-8904-5691D9FA3263}" type="slidenum">
              <a:rPr kumimoji="0" lang="nl-NL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nl-NL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E2E13-A466-4AE3-8A27-7368D87A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600" dirty="0"/>
              <a:t>Let your CPU care about when the HTTP request is done is</a:t>
            </a:r>
          </a:p>
          <a:p>
            <a:r>
              <a:rPr lang="en-US" sz="2600" dirty="0"/>
              <a:t>In the meantime, it can process that other response it already received</a:t>
            </a:r>
          </a:p>
          <a:p>
            <a:r>
              <a:rPr lang="en-US" sz="2600" dirty="0"/>
              <a:t>And write its results to the database</a:t>
            </a:r>
            <a:endParaRPr lang="nl-NL" sz="2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DAFAD-CE21-4283-AA91-E1380EE1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058" y="6407779"/>
            <a:ext cx="667512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Creatief met Concurrency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6F9E1-2C0B-4301-9095-B51CE848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7391" y="6407778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802913-E0E2-415E-9F8F-204844B2047A}" type="datetime1">
              <a:rPr kumimoji="0" lang="nl-NL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3-10-2025</a:t>
            </a:fld>
            <a:endParaRPr kumimoji="0" lang="nl-NL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911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2757-34C7-4F3D-B606-28E0D575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assignment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A64F3-0920-46C1-B968-8A9264FE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Everything clear?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DBDF-F839-42E5-B14A-67F85769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4E8-0225-41F8-BFE1-F294FD65CAA8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34B6-F101-4A73-AB91-88A5A4C22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CDFEE-7179-4E9B-9715-8BEF98CB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4204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0289-1211-481B-950E-9BE4DDA6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check carefully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FE8A0-F8B7-459A-8040-CB38FB01B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That all assignments score 100% in the tests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Getting data from the external API </a:t>
            </a:r>
            <a:r>
              <a:rPr lang="en-US" b="1" u="sng" dirty="0"/>
              <a:t>must</a:t>
            </a:r>
            <a:r>
              <a:rPr lang="en-US" dirty="0"/>
              <a:t> happen concurrently!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ADE3D-1003-4CE2-8E00-28C5BD2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4E8-0225-41F8-BFE1-F294FD65CAA8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1F35B-906F-4915-AC43-D466A6B1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0AEEE-1B2B-4813-B66A-0B9E184C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4643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26B0-D480-4D17-AC1B-7E9825C7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Silver Bullet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95EF-6226-4BB4-AF0F-22467A40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D1D81-B1D1-4038-AE25-8465DA97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4E8-0225-41F8-BFE1-F294FD65CAA8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2439F-215A-4538-8B66-858F1760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1E6E6-1B94-4DDF-8A69-D2C7EC70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45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1BAE62-4399-45FC-A511-733022E7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10" y="1583179"/>
            <a:ext cx="3475979" cy="3691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2B6C70-46CD-4657-BD7B-5F6DC7C4B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59"/>
          <a:stretch/>
        </p:blipFill>
        <p:spPr>
          <a:xfrm>
            <a:off x="8244213" y="1690687"/>
            <a:ext cx="3402560" cy="3584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8B0A74-803B-43D5-93E0-B3DF883EE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399"/>
          <a:stretch/>
        </p:blipFill>
        <p:spPr>
          <a:xfrm>
            <a:off x="3947789" y="1690688"/>
            <a:ext cx="3887332" cy="35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55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20CD-20FD-486D-86A8-FF0DA063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Silver Bullet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7EB9-7D23-4FD9-8D71-A6EA2D559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 have a hard time seeing how image recognition, for example, will make any appreciable difference in programming practice”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Fast forward to 2024 and that’s exactly what happened with Transformers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1CD4E-2DDC-4B61-8F42-3D40BA85D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4E8-0225-41F8-BFE1-F294FD65CAA8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D8271-25F8-4D90-9FEE-E0936F22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008BB-EC49-43C7-8AC0-82F4C6B2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4405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57A3-2498-4712-A9C5-A685A0F5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D1E79-BA4F-4966-8CB9-A212C820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https://openai.com/index/introducing-canvas/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dirty="0">
                <a:hlinkClick r:id="rId3"/>
              </a:rPr>
              <a:t>https://github.com/features/copilot</a:t>
            </a:r>
            <a:r>
              <a:rPr lang="nl-NL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2BD22-8579-4A61-8D22-7E765469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4E8-0225-41F8-BFE1-F294FD65CAA8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93E5B-6D29-4C0F-B1AD-DAB57BC7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001AB-FD23-4F42-A158-05AB8347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8616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BA777-F2EA-4C9D-9A63-AAB76470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hero-lg-6a98e47708e8">
            <a:hlinkClick r:id="" action="ppaction://media"/>
            <a:extLst>
              <a:ext uri="{FF2B5EF4-FFF2-40B4-BE49-F238E27FC236}">
                <a16:creationId xmlns:a16="http://schemas.microsoft.com/office/drawing/2014/main" id="{7BF596D9-9700-4089-AAF1-6A4914FA5B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934" y="-1056"/>
            <a:ext cx="11646131" cy="685905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C1B6D-A02B-4785-931C-ACBC252A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4E8-0225-41F8-BFE1-F294FD65CAA8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9196-9363-4899-93CC-48E9BE68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7DD79-C709-4052-8163-40079F7D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597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6222-1369-2548-5940-03BDA7BE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76260-CAE0-463D-1C46-C4464E5A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https://www.youtube.com/watch?v=sQYXZCUvpIc</a:t>
            </a:r>
            <a:r>
              <a:rPr lang="en-US" sz="36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2A0CA-F341-9269-1ADC-C3E0E0FA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4E8-0225-41F8-BFE1-F294FD65CAA8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1A70F-C4D8-D704-0A2D-D205EA0C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11B93-4FF7-AF77-2362-2B3348FF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9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38C6A-483E-4548-B52E-7DD6B8C4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Software to code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5165421-F3C0-4343-89F0-66689E60F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4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0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8253-0456-406F-952D-A85C7EAA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tools are cool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CABB-AC8C-4002-9929-031E83048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Whether they improve your software’s quality…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for next lecture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600" dirty="0">
                <a:ea typeface="Calibri"/>
                <a:cs typeface="Calibri"/>
              </a:rPr>
              <a:t>Spoiler alert: lol hell no what did you even expect lmao </a:t>
            </a:r>
            <a:r>
              <a:rPr lang="en-US" sz="1600" dirty="0" err="1">
                <a:ea typeface="Calibri"/>
                <a:cs typeface="Calibri"/>
              </a:rPr>
              <a:t>ahahaha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52675-A0AE-4511-8E9F-0260E51A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4E8-0225-41F8-BFE1-F294FD65CAA8}" type="datetime1">
              <a:rPr lang="nl-NL" smtClean="0"/>
              <a:t>3-10-2025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D1D59-C455-4F06-AB5C-B63FB132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Creatief met Concurrency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B1660-D7B0-4A77-9464-7AD2611C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181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7DC6B-2B77-4EF6-9CAB-FBB681FB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Code to output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7AE7FB8-620C-41E5-8B8C-E2164156D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" r="4365" b="2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612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7513DF-BF97-437D-89E4-AC825C65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Demo</a:t>
            </a:r>
            <a:endParaRPr lang="nl-NL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34B16D-7CCD-4A49-9D9A-587DB102F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33435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35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C217-5796-4A3E-AA68-36BCD756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D07B7-389C-4E0D-AF0E-889603E4A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var a = input()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var b = input()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print(a + b)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dirty="0">
                <a:hlinkClick r:id="rId2"/>
              </a:rPr>
              <a:t>https://peterhigginson.co.uk/lmc/</a:t>
            </a:r>
            <a:r>
              <a:rPr lang="nl-NL" dirty="0"/>
              <a:t> </a:t>
            </a:r>
          </a:p>
          <a:p>
            <a:pPr marL="0" indent="0">
              <a:buNone/>
            </a:pPr>
            <a:endParaRPr lang="nl-N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07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39AC5-C256-4A6B-89D9-B7A31DF53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But, what makes the code run?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718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B2329F-E9E3-4CC6-85DE-6A8D5F4E727B}" vid="{AEFA10BD-C76F-4130-88F6-BC3BCFF61D4E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B2329F-E9E3-4CC6-85DE-6A8D5F4E727B}" vid="{AEFA10BD-C76F-4130-88F6-BC3BCFF61D4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882</Words>
  <Application>Microsoft Office PowerPoint</Application>
  <PresentationFormat>Widescreen</PresentationFormat>
  <Paragraphs>207</Paragraphs>
  <Slides>50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Wingdings</vt:lpstr>
      <vt:lpstr>Office Theme</vt:lpstr>
      <vt:lpstr>1_Office Theme</vt:lpstr>
      <vt:lpstr>2_Office Theme</vt:lpstr>
      <vt:lpstr>Concurrency asynchronous functions and</vt:lpstr>
      <vt:lpstr>Multithreading</vt:lpstr>
      <vt:lpstr>Back to basics</vt:lpstr>
      <vt:lpstr>Back to basics</vt:lpstr>
      <vt:lpstr>Software to code</vt:lpstr>
      <vt:lpstr>Code to output</vt:lpstr>
      <vt:lpstr>Demo</vt:lpstr>
      <vt:lpstr>Pseudocode</vt:lpstr>
      <vt:lpstr>But, what makes the code run?</vt:lpstr>
      <vt:lpstr>Operating system</vt:lpstr>
      <vt:lpstr>Processes</vt:lpstr>
      <vt:lpstr>Multitasking</vt:lpstr>
      <vt:lpstr>Multitasking</vt:lpstr>
      <vt:lpstr>Multitasking</vt:lpstr>
      <vt:lpstr>PowerPoint Presentation</vt:lpstr>
      <vt:lpstr>Innovation</vt:lpstr>
      <vt:lpstr>Moar!</vt:lpstr>
      <vt:lpstr>We will do</vt:lpstr>
      <vt:lpstr>Concurrency in Go</vt:lpstr>
      <vt:lpstr>Rob Pike</vt:lpstr>
      <vt:lpstr>Video</vt:lpstr>
      <vt:lpstr>Let’s play</vt:lpstr>
      <vt:lpstr>5 min</vt:lpstr>
      <vt:lpstr>PowerPoint Presentation</vt:lpstr>
      <vt:lpstr>PowerPoint Presentation</vt:lpstr>
      <vt:lpstr>Q&amp;A</vt:lpstr>
      <vt:lpstr>PowerPoint Presentation</vt:lpstr>
      <vt:lpstr>PowerPoint Presentation</vt:lpstr>
      <vt:lpstr>Is this useful?</vt:lpstr>
      <vt:lpstr>PowerPoint Presentation</vt:lpstr>
      <vt:lpstr>PowerPoint Presentation</vt:lpstr>
      <vt:lpstr>This is just…</vt:lpstr>
      <vt:lpstr>Risk of</vt:lpstr>
      <vt:lpstr>Communicating</vt:lpstr>
      <vt:lpstr>Communication between Goroutines</vt:lpstr>
      <vt:lpstr>But…</vt:lpstr>
      <vt:lpstr>PowerPoint Presentation</vt:lpstr>
      <vt:lpstr>PowerPoint Presentation</vt:lpstr>
      <vt:lpstr>Thoughts</vt:lpstr>
      <vt:lpstr>No</vt:lpstr>
      <vt:lpstr>The most important table ever</vt:lpstr>
      <vt:lpstr>Concurrency in HTTP requests</vt:lpstr>
      <vt:lpstr>Final assignment</vt:lpstr>
      <vt:lpstr>Please check carefully</vt:lpstr>
      <vt:lpstr>No Silver Bullet</vt:lpstr>
      <vt:lpstr>No Silver Bullet</vt:lpstr>
      <vt:lpstr>PowerPoint Presentation</vt:lpstr>
      <vt:lpstr>PowerPoint Presentation</vt:lpstr>
      <vt:lpstr>PowerPoint Presentation</vt:lpstr>
      <vt:lpstr>AI tools are cool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Concurrency asynchronous functions and</dc:title>
  <dc:creator>L.W. van der Linde</dc:creator>
  <cp:lastModifiedBy>Loek van der Linde</cp:lastModifiedBy>
  <cp:revision>35</cp:revision>
  <dcterms:created xsi:type="dcterms:W3CDTF">2020-09-28T10:20:26Z</dcterms:created>
  <dcterms:modified xsi:type="dcterms:W3CDTF">2025-10-03T08:17:00Z</dcterms:modified>
</cp:coreProperties>
</file>